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C99C3B-1027-0998-5B34-1F14196C1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B4504B-93C4-11D0-726B-28F749DEC9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F7571C-8221-A9E5-2C5C-76F51FB58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7B33-A257-4776-83FB-E06D73AC56E9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61C7AB-ABD2-D5AC-1903-3F772F0FA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1144B2-2B0E-9ED6-61AB-2409EA8D5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D0D0-7C15-460F-AB10-36327746D7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1635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2A3E97-075C-6251-065E-ED0DD07F9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92F9D1-3B6B-B2C1-C147-BBA5DCF58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F9770C-4551-3FCD-9ED7-AF9DB95BC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7B33-A257-4776-83FB-E06D73AC56E9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83D6DD-A41D-C530-978C-5C864BE60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A2D7D1-658E-3DAF-526D-E451C1618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D0D0-7C15-460F-AB10-36327746D7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966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31C438B-C673-32E4-B0E8-4AACD86139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091549-A763-D031-623E-86FCC4458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00202B-2199-CE09-B507-CDC91CBD6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7B33-A257-4776-83FB-E06D73AC56E9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97967A-891E-A581-D98A-140B5B69E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A3FE6E-2836-DA04-8B52-37B784A3B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D0D0-7C15-460F-AB10-36327746D7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504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80A974-8346-42C3-1C00-FA482598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7EE544-5390-263C-037B-F6730FCAA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1A7D98-1242-C2D2-1489-7FB83A41D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7B33-A257-4776-83FB-E06D73AC56E9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AF7C62-5A3D-A148-99B8-168F1E5D0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A0AD51-29E5-956F-2B02-807232A1E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D0D0-7C15-460F-AB10-36327746D7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0643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5216A-427F-E224-53C7-F5A449107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F5F455-F5BA-26D4-59A1-AF5675196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D11F4A-425D-9986-F624-50A2ECAA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7B33-A257-4776-83FB-E06D73AC56E9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D01354-4299-5FDB-A26B-D7EE1911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E6E5CD-92EB-374D-E7BA-3B5AEC84C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D0D0-7C15-460F-AB10-36327746D7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3871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EDFEB-6E61-5462-5F85-061A64CA2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268AD7-0CAB-A9B7-EA17-C99B0FE4E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072546-837C-4C95-95E8-829568C54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51E1AD-A979-DDC1-24C3-5F893A691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7B33-A257-4776-83FB-E06D73AC56E9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920994-F60D-9C53-BA8A-3BEFE623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301930-9726-E2C3-9110-A0F26DB39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D0D0-7C15-460F-AB10-36327746D7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992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390E1-B7B8-B392-FA4D-E43EB54E7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15C8C0-C2DD-D535-5D86-F34654EE3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C1CBC8-CDB1-760D-FA53-DE0F10128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805B478-174F-29AB-5149-A8628E2109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FCC60BD-6B5A-D15F-6854-F26577983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5E6BA5F-3B3D-4BC8-E172-8682DB468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7B33-A257-4776-83FB-E06D73AC56E9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66B271-71E2-79FD-BA1B-D14073323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77E8E74-0C79-2AC6-6E36-47287447D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D0D0-7C15-460F-AB10-36327746D7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599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0DEC3E-5550-8D16-2F97-D9434D718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0244902-07C1-0C9E-CDA0-F13A9966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7B33-A257-4776-83FB-E06D73AC56E9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EEFA78B-9590-714D-ED7C-3B885F8AD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FD40A3E-28EE-41BE-71BC-AA3AF1237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D0D0-7C15-460F-AB10-36327746D7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382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E071AE1-853D-BCBC-F7D1-2AA1EFE66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7B33-A257-4776-83FB-E06D73AC56E9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5BB2B2D-2A62-4DC4-39E5-545F79D73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1E5156-3011-65D5-F386-D39A281C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D0D0-7C15-460F-AB10-36327746D7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8031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CFC70-32ED-42F6-F8D5-ABC94D813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A439D6-65D7-E473-EABA-E80B00EB2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B2E15A-780B-2A03-0CF1-CC01EF1C5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7636FB-606A-3678-C839-EE546F4B7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7B33-A257-4776-83FB-E06D73AC56E9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4C7CF4-D923-07AB-3BCF-913E65D9F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CD2B31-B4D8-82D8-CC88-2C7BCB1D6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D0D0-7C15-460F-AB10-36327746D7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934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559E2-DAE6-9118-5FC4-AE99023D1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07F46D2-CE11-4A42-4D83-675EB84FA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3FB721-EF70-D7E3-8C4B-A20B7E38E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6406F1-8213-327F-4C11-22AF84AA0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7B33-A257-4776-83FB-E06D73AC56E9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624747-6391-6F9B-1562-34446C88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5216B3-0D7A-4F05-1FB6-9AB4EFD8B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D0D0-7C15-460F-AB10-36327746D7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620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397E20D-0451-19E7-C05A-942CE7664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B17ADA-C782-E9F9-87B6-73FBB6320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C5B8B6-98C4-A4D1-C6C7-CDFD497518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357B33-A257-4776-83FB-E06D73AC56E9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5617E0-0D55-9305-60A0-1E2832C9AF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5A87F0-9739-6348-7232-9679DEBA5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06D0D0-7C15-460F-AB10-36327746D7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310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ts.hikvision.com/prd/public/all/doc/m000067553/Baseline_Radar-60GhzDS-TMG035_User-Manual_V1.0.0_20240912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ts.hikvision.com/prd/normal/all/doc/m000071921/UD35247B_Baseline_Entrance-Ticket-Station-DS-TMT201-D_Quick-Start-Guide_V3.3.0_20231110.pdf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B52CE0-78C6-8FCE-8BD4-CCB10DF665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30B02F-C233-4B57-33B1-EDCA62BAF0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32962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FF64706-7F24-26D9-D4C7-FD1A0F8C2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514" y="355015"/>
            <a:ext cx="7489372" cy="583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19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6E7D165-4507-9590-E452-D4FA42CF6555}"/>
              </a:ext>
            </a:extLst>
          </p:cNvPr>
          <p:cNvSpPr txBox="1"/>
          <p:nvPr/>
        </p:nvSpPr>
        <p:spPr>
          <a:xfrm>
            <a:off x="586249" y="530631"/>
            <a:ext cx="6098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dirty="0" err="1"/>
              <a:t>Trigger</a:t>
            </a:r>
            <a:r>
              <a:rPr lang="es-AR" dirty="0"/>
              <a:t> radar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6E9B444-9448-E55F-30ED-E2971F8D8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" y="788617"/>
            <a:ext cx="11203644" cy="125740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La altura de instalación del radar es de 60 cm y debe estar a unos 4 metros de la cámara. </a:t>
            </a:r>
            <a:br>
              <a:rPr kumimoji="0" lang="es-ES" altLang="es-AR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</a:br>
            <a:r>
              <a:rPr kumimoji="0" lang="es-ES" altLang="es-AR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Tras determinar la ubicación, se debe fijar con tornillos de expansión. Los cables rojo y negro del radar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son cables de alimentación, y los cables amarillo y marrón son cables de señal, que se conectan al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puerto E/S de la cámara. </a:t>
            </a:r>
            <a:endParaRPr kumimoji="0" lang="es-ES" altLang="es-A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1010990-AA85-7440-3E06-DA4D31F49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159" y="2754995"/>
            <a:ext cx="2467319" cy="3572374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25699D92-D5B7-C0E1-804C-E09BE98F6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7651" y="2894862"/>
            <a:ext cx="7868308" cy="61107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El radar de disparo incluye un soporte que se instala directamente en el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suelo. El radar anticaída se monta en el lateral de la barrera.</a:t>
            </a:r>
            <a:r>
              <a:rPr kumimoji="0" lang="es-ES" altLang="es-A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A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FFEFCD0-E7AF-43BB-86FB-36270D19A277}"/>
              </a:ext>
            </a:extLst>
          </p:cNvPr>
          <p:cNvSpPr txBox="1"/>
          <p:nvPr/>
        </p:nvSpPr>
        <p:spPr>
          <a:xfrm>
            <a:off x="5648632" y="4748981"/>
            <a:ext cx="2467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linkClick r:id="rId3"/>
              </a:rPr>
              <a:t>Link manual radar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90543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C500263-6217-D6ED-FDF3-9CB9575C0124}"/>
              </a:ext>
            </a:extLst>
          </p:cNvPr>
          <p:cNvSpPr txBox="1"/>
          <p:nvPr/>
        </p:nvSpPr>
        <p:spPr>
          <a:xfrm>
            <a:off x="280219" y="796101"/>
            <a:ext cx="7023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dirty="0" err="1"/>
              <a:t>Entrance</a:t>
            </a:r>
            <a:r>
              <a:rPr lang="es-AR" dirty="0"/>
              <a:t> Ticket </a:t>
            </a:r>
            <a:r>
              <a:rPr lang="es-AR" dirty="0" err="1"/>
              <a:t>Station</a:t>
            </a:r>
            <a:r>
              <a:rPr lang="es-AR" dirty="0"/>
              <a:t> (DS-TMT201-D)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648975C-9E59-A06E-9028-55CD62C21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354" y="1891130"/>
            <a:ext cx="657317" cy="281026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B0A730F-73EB-5CED-17FD-64D9E3DBF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5117" y="1165433"/>
            <a:ext cx="3838638" cy="554078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70CD733-2CA1-3748-2A4D-C84BCDBAD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4734" y="6274463"/>
            <a:ext cx="3553321" cy="40963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A8ACC97-8517-A2A1-9360-9AB00D4550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3755" y="980767"/>
            <a:ext cx="5042946" cy="448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05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42EA5DC-78B5-7D9E-1FC7-97DB4A2FF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694" y="984311"/>
            <a:ext cx="7424611" cy="244468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B13D349-CD9F-1E51-2F0B-1BDB2CC00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3694" y="3140393"/>
            <a:ext cx="7308032" cy="156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8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633D5E2-7E87-47F1-F9EA-CAD9C637A09D}"/>
              </a:ext>
            </a:extLst>
          </p:cNvPr>
          <p:cNvSpPr txBox="1"/>
          <p:nvPr/>
        </p:nvSpPr>
        <p:spPr>
          <a:xfrm>
            <a:off x="560439" y="575187"/>
            <a:ext cx="452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INSTALACIÓN</a:t>
            </a:r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05FC455-74C1-6C82-A7E4-58239B495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4256" y="1297414"/>
            <a:ext cx="6373114" cy="196242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50B217B-AB86-3EA5-937B-B4251ED6F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4316" y="3429000"/>
            <a:ext cx="6220693" cy="320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237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F168D79-909C-A772-54D2-7B5D25D1EB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969" y="328829"/>
            <a:ext cx="6861965" cy="3869768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F735CB95-2128-3A48-3CEF-AC60AABF9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211" y="5048776"/>
            <a:ext cx="11968789" cy="93424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altLang="es-AR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Conecte el cable de red a la interfaz de red. </a:t>
            </a:r>
            <a:endParaRPr lang="es-ES" altLang="es-AR" sz="2100" dirty="0">
              <a:solidFill>
                <a:srgbClr val="1F1F1F"/>
              </a:solidFill>
              <a:latin typeface="inheri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altLang="es-AR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2. Conecte el cable de alimentación (RVV3 × 1,5 mm² o superior) a la entrada de alimentación del dispositivo.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altLang="es-AR" sz="2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3. Conecte todos los cables de tierra a la interfaz PE de la impresora.</a:t>
            </a:r>
            <a:r>
              <a:rPr kumimoji="0" lang="es-ES" altLang="es-A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A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D6393C64-835F-DBD8-DA67-8FCE9EAE9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796" y="975579"/>
            <a:ext cx="7302407" cy="4114848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A9EF294-C9C2-ED3A-4A2F-E992DF6EBFA3}"/>
              </a:ext>
            </a:extLst>
          </p:cNvPr>
          <p:cNvSpPr txBox="1"/>
          <p:nvPr/>
        </p:nvSpPr>
        <p:spPr>
          <a:xfrm>
            <a:off x="2757948" y="5958348"/>
            <a:ext cx="333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linkClick r:id="rId3"/>
              </a:rPr>
              <a:t>Link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6429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896A956-AF7D-31B7-7E7A-893F4ECD9F80}"/>
              </a:ext>
            </a:extLst>
          </p:cNvPr>
          <p:cNvSpPr txBox="1"/>
          <p:nvPr/>
        </p:nvSpPr>
        <p:spPr>
          <a:xfrm>
            <a:off x="512506" y="368398"/>
            <a:ext cx="6098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dirty="0" err="1"/>
              <a:t>Barrier</a:t>
            </a:r>
            <a:r>
              <a:rPr lang="es-AR" dirty="0"/>
              <a:t> Gate (DS-TMG420)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2BD4557-00B6-1EF8-2B59-03D690E44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486" y="1447097"/>
            <a:ext cx="5734850" cy="430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656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9B12984-C79E-25C9-5C19-762E91974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424" y="1533638"/>
            <a:ext cx="9905323" cy="379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7180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165</Words>
  <Application>Microsoft Office PowerPoint</Application>
  <PresentationFormat>Panorámica</PresentationFormat>
  <Paragraphs>14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inherit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Leandro Leguizamon</dc:creator>
  <cp:lastModifiedBy>Leandro Leguizamon</cp:lastModifiedBy>
  <cp:revision>3</cp:revision>
  <dcterms:created xsi:type="dcterms:W3CDTF">2025-08-19T18:06:29Z</dcterms:created>
  <dcterms:modified xsi:type="dcterms:W3CDTF">2025-08-20T13:49:28Z</dcterms:modified>
</cp:coreProperties>
</file>