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31" r:id="rId2"/>
    <p:sldId id="1533" r:id="rId3"/>
    <p:sldId id="1534" r:id="rId4"/>
    <p:sldId id="1536" r:id="rId5"/>
    <p:sldId id="1537" r:id="rId6"/>
    <p:sldId id="1538" r:id="rId7"/>
    <p:sldId id="1539" r:id="rId8"/>
    <p:sldId id="1540" r:id="rId9"/>
    <p:sldId id="1541" r:id="rId10"/>
    <p:sldId id="1543" r:id="rId1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2EE5F-DA81-474A-A79D-999823FF4019}" v="55" dt="2023-12-13T16:09:2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costa | FIESA SRL" userId="34e321e7-c076-4a24-bf72-df87f09f48a2" providerId="ADAL" clId="{62F2EE5F-DA81-474A-A79D-999823FF4019}"/>
    <pc:docChg chg="undo custSel addSld delSld modSld sldOrd">
      <pc:chgData name="Daniel Acosta | FIESA SRL" userId="34e321e7-c076-4a24-bf72-df87f09f48a2" providerId="ADAL" clId="{62F2EE5F-DA81-474A-A79D-999823FF4019}" dt="2023-12-13T16:09:50.175" v="1864" actId="1076"/>
      <pc:docMkLst>
        <pc:docMk/>
      </pc:docMkLst>
      <pc:sldChg chg="addSp delSp modSp mod">
        <pc:chgData name="Daniel Acosta | FIESA SRL" userId="34e321e7-c076-4a24-bf72-df87f09f48a2" providerId="ADAL" clId="{62F2EE5F-DA81-474A-A79D-999823FF4019}" dt="2023-12-13T12:08:14.775" v="309" actId="1076"/>
        <pc:sldMkLst>
          <pc:docMk/>
          <pc:sldMk cId="2760593349" sldId="1534"/>
        </pc:sldMkLst>
        <pc:spChg chg="add mod">
          <ac:chgData name="Daniel Acosta | FIESA SRL" userId="34e321e7-c076-4a24-bf72-df87f09f48a2" providerId="ADAL" clId="{62F2EE5F-DA81-474A-A79D-999823FF4019}" dt="2023-12-13T12:08:14.775" v="309" actId="1076"/>
          <ac:spMkLst>
            <pc:docMk/>
            <pc:sldMk cId="2760593349" sldId="1534"/>
            <ac:spMk id="3" creationId="{5330DCFC-3168-CD4C-A6F3-A79E79CCF08A}"/>
          </ac:spMkLst>
        </pc:spChg>
        <pc:spChg chg="add mod">
          <ac:chgData name="Daniel Acosta | FIESA SRL" userId="34e321e7-c076-4a24-bf72-df87f09f48a2" providerId="ADAL" clId="{62F2EE5F-DA81-474A-A79D-999823FF4019}" dt="2023-12-13T12:02:49.269" v="131" actId="1076"/>
          <ac:spMkLst>
            <pc:docMk/>
            <pc:sldMk cId="2760593349" sldId="1534"/>
            <ac:spMk id="5" creationId="{460AD134-EBE0-0963-C5DC-223431A124C2}"/>
          </ac:spMkLst>
        </pc:spChg>
        <pc:spChg chg="mod">
          <ac:chgData name="Daniel Acosta | FIESA SRL" userId="34e321e7-c076-4a24-bf72-df87f09f48a2" providerId="ADAL" clId="{62F2EE5F-DA81-474A-A79D-999823FF4019}" dt="2023-12-13T12:00:43.012" v="76" actId="1076"/>
          <ac:spMkLst>
            <pc:docMk/>
            <pc:sldMk cId="2760593349" sldId="1534"/>
            <ac:spMk id="7" creationId="{9BD2298D-35DA-91EE-2B81-978969F0091A}"/>
          </ac:spMkLst>
        </pc:spChg>
        <pc:spChg chg="add mod">
          <ac:chgData name="Daniel Acosta | FIESA SRL" userId="34e321e7-c076-4a24-bf72-df87f09f48a2" providerId="ADAL" clId="{62F2EE5F-DA81-474A-A79D-999823FF4019}" dt="2023-12-13T12:07:38.452" v="260" actId="1076"/>
          <ac:spMkLst>
            <pc:docMk/>
            <pc:sldMk cId="2760593349" sldId="1534"/>
            <ac:spMk id="11" creationId="{84F7DD8A-5AE6-3C7F-4D87-C4C1BDF2954B}"/>
          </ac:spMkLst>
        </pc:spChg>
        <pc:picChg chg="add mod">
          <ac:chgData name="Daniel Acosta | FIESA SRL" userId="34e321e7-c076-4a24-bf72-df87f09f48a2" providerId="ADAL" clId="{62F2EE5F-DA81-474A-A79D-999823FF4019}" dt="2023-12-13T12:02:58.484" v="134" actId="1076"/>
          <ac:picMkLst>
            <pc:docMk/>
            <pc:sldMk cId="2760593349" sldId="1534"/>
            <ac:picMk id="2" creationId="{281DF224-35CD-B84F-6E7A-E8B7C0786D4F}"/>
          </ac:picMkLst>
        </pc:picChg>
        <pc:picChg chg="del">
          <ac:chgData name="Daniel Acosta | FIESA SRL" userId="34e321e7-c076-4a24-bf72-df87f09f48a2" providerId="ADAL" clId="{62F2EE5F-DA81-474A-A79D-999823FF4019}" dt="2023-12-13T12:00:39.927" v="75" actId="478"/>
          <ac:picMkLst>
            <pc:docMk/>
            <pc:sldMk cId="2760593349" sldId="1534"/>
            <ac:picMk id="9" creationId="{1BDF698F-C5DD-636E-1463-940C9148C435}"/>
          </ac:picMkLst>
        </pc:picChg>
        <pc:picChg chg="add mod">
          <ac:chgData name="Daniel Acosta | FIESA SRL" userId="34e321e7-c076-4a24-bf72-df87f09f48a2" providerId="ADAL" clId="{62F2EE5F-DA81-474A-A79D-999823FF4019}" dt="2023-12-13T12:05:59.921" v="138" actId="1076"/>
          <ac:picMkLst>
            <pc:docMk/>
            <pc:sldMk cId="2760593349" sldId="1534"/>
            <ac:picMk id="10" creationId="{F28536FC-9A81-2566-9934-8B93EFD4FCC8}"/>
          </ac:picMkLst>
        </pc:picChg>
        <pc:picChg chg="del mod">
          <ac:chgData name="Daniel Acosta | FIESA SRL" userId="34e321e7-c076-4a24-bf72-df87f09f48a2" providerId="ADAL" clId="{62F2EE5F-DA81-474A-A79D-999823FF4019}" dt="2023-12-13T12:01:38.770" v="83" actId="21"/>
          <ac:picMkLst>
            <pc:docMk/>
            <pc:sldMk cId="2760593349" sldId="1534"/>
            <ac:picMk id="17" creationId="{B1FD113E-3FDA-4E7C-84FC-E5CE5150C27B}"/>
          </ac:picMkLst>
        </pc:picChg>
      </pc:sldChg>
      <pc:sldChg chg="new del">
        <pc:chgData name="Daniel Acosta | FIESA SRL" userId="34e321e7-c076-4a24-bf72-df87f09f48a2" providerId="ADAL" clId="{62F2EE5F-DA81-474A-A79D-999823FF4019}" dt="2023-12-13T12:06:47.417" v="196" actId="2696"/>
        <pc:sldMkLst>
          <pc:docMk/>
          <pc:sldMk cId="2991400661" sldId="1535"/>
        </pc:sldMkLst>
      </pc:sldChg>
      <pc:sldChg chg="addSp delSp modSp add mod ord">
        <pc:chgData name="Daniel Acosta | FIESA SRL" userId="34e321e7-c076-4a24-bf72-df87f09f48a2" providerId="ADAL" clId="{62F2EE5F-DA81-474A-A79D-999823FF4019}" dt="2023-12-13T15:58:08.257" v="1416" actId="1076"/>
        <pc:sldMkLst>
          <pc:docMk/>
          <pc:sldMk cId="1510623894" sldId="1536"/>
        </pc:sldMkLst>
        <pc:spChg chg="del">
          <ac:chgData name="Daniel Acosta | FIESA SRL" userId="34e321e7-c076-4a24-bf72-df87f09f48a2" providerId="ADAL" clId="{62F2EE5F-DA81-474A-A79D-999823FF4019}" dt="2023-12-13T12:06:53.526" v="201" actId="478"/>
          <ac:spMkLst>
            <pc:docMk/>
            <pc:sldMk cId="1510623894" sldId="1536"/>
            <ac:spMk id="2" creationId="{50A74F52-5387-6184-5CA3-D8F242F01499}"/>
          </ac:spMkLst>
        </pc:spChg>
        <pc:spChg chg="del mod">
          <ac:chgData name="Daniel Acosta | FIESA SRL" userId="34e321e7-c076-4a24-bf72-df87f09f48a2" providerId="ADAL" clId="{62F2EE5F-DA81-474A-A79D-999823FF4019}" dt="2023-12-13T12:06:52.421" v="200" actId="478"/>
          <ac:spMkLst>
            <pc:docMk/>
            <pc:sldMk cId="1510623894" sldId="1536"/>
            <ac:spMk id="5" creationId="{509EEE9B-CC0E-F208-B997-299A3419C077}"/>
          </ac:spMkLst>
        </pc:spChg>
        <pc:spChg chg="add mod">
          <ac:chgData name="Daniel Acosta | FIESA SRL" userId="34e321e7-c076-4a24-bf72-df87f09f48a2" providerId="ADAL" clId="{62F2EE5F-DA81-474A-A79D-999823FF4019}" dt="2023-12-13T15:58:01.732" v="1414" actId="123"/>
          <ac:spMkLst>
            <pc:docMk/>
            <pc:sldMk cId="1510623894" sldId="1536"/>
            <ac:spMk id="5" creationId="{AD140413-56F7-8483-14B5-3ADF36585C46}"/>
          </ac:spMkLst>
        </pc:spChg>
        <pc:spChg chg="add mod">
          <ac:chgData name="Daniel Acosta | FIESA SRL" userId="34e321e7-c076-4a24-bf72-df87f09f48a2" providerId="ADAL" clId="{62F2EE5F-DA81-474A-A79D-999823FF4019}" dt="2023-12-13T12:08:22.871" v="310" actId="1076"/>
          <ac:spMkLst>
            <pc:docMk/>
            <pc:sldMk cId="1510623894" sldId="1536"/>
            <ac:spMk id="8" creationId="{66219CBD-09D2-E499-BC53-A63FAFD0B5A6}"/>
          </ac:spMkLst>
        </pc:spChg>
        <pc:spChg chg="add mod">
          <ac:chgData name="Daniel Acosta | FIESA SRL" userId="34e321e7-c076-4a24-bf72-df87f09f48a2" providerId="ADAL" clId="{62F2EE5F-DA81-474A-A79D-999823FF4019}" dt="2023-12-13T12:12:48.328" v="376" actId="1076"/>
          <ac:spMkLst>
            <pc:docMk/>
            <pc:sldMk cId="1510623894" sldId="1536"/>
            <ac:spMk id="12" creationId="{070EDB17-7F98-4092-1D3D-EBEA08372592}"/>
          </ac:spMkLst>
        </pc:spChg>
        <pc:spChg chg="add mod">
          <ac:chgData name="Daniel Acosta | FIESA SRL" userId="34e321e7-c076-4a24-bf72-df87f09f48a2" providerId="ADAL" clId="{62F2EE5F-DA81-474A-A79D-999823FF4019}" dt="2023-12-13T15:55:02.486" v="1273" actId="1076"/>
          <ac:spMkLst>
            <pc:docMk/>
            <pc:sldMk cId="1510623894" sldId="1536"/>
            <ac:spMk id="19" creationId="{B7F99F59-2E9B-54A7-06B2-36D36ECD2DA9}"/>
          </ac:spMkLst>
        </pc:spChg>
        <pc:spChg chg="add mod">
          <ac:chgData name="Daniel Acosta | FIESA SRL" userId="34e321e7-c076-4a24-bf72-df87f09f48a2" providerId="ADAL" clId="{62F2EE5F-DA81-474A-A79D-999823FF4019}" dt="2023-12-13T15:58:08.257" v="1416" actId="1076"/>
          <ac:spMkLst>
            <pc:docMk/>
            <pc:sldMk cId="1510623894" sldId="1536"/>
            <ac:spMk id="20" creationId="{596CBD44-F013-387B-8EE2-21E6B7AFE768}"/>
          </ac:spMkLst>
        </pc:spChg>
        <pc:picChg chg="add mod">
          <ac:chgData name="Daniel Acosta | FIESA SRL" userId="34e321e7-c076-4a24-bf72-df87f09f48a2" providerId="ADAL" clId="{62F2EE5F-DA81-474A-A79D-999823FF4019}" dt="2023-12-13T15:55:58.697" v="1282" actId="1076"/>
          <ac:picMkLst>
            <pc:docMk/>
            <pc:sldMk cId="1510623894" sldId="1536"/>
            <ac:picMk id="2" creationId="{7F32E064-BF2C-3328-A44E-217BD59B3E52}"/>
          </ac:picMkLst>
        </pc:picChg>
        <pc:picChg chg="add mod">
          <ac:chgData name="Daniel Acosta | FIESA SRL" userId="34e321e7-c076-4a24-bf72-df87f09f48a2" providerId="ADAL" clId="{62F2EE5F-DA81-474A-A79D-999823FF4019}" dt="2023-12-13T15:57:06.512" v="1296" actId="1076"/>
          <ac:picMkLst>
            <pc:docMk/>
            <pc:sldMk cId="1510623894" sldId="1536"/>
            <ac:picMk id="3" creationId="{AB2ED0CF-58AE-2EB8-7061-0B894DE26D54}"/>
          </ac:picMkLst>
        </pc:picChg>
        <pc:picChg chg="del">
          <ac:chgData name="Daniel Acosta | FIESA SRL" userId="34e321e7-c076-4a24-bf72-df87f09f48a2" providerId="ADAL" clId="{62F2EE5F-DA81-474A-A79D-999823FF4019}" dt="2023-12-13T12:06:49.645" v="197" actId="478"/>
          <ac:picMkLst>
            <pc:docMk/>
            <pc:sldMk cId="1510623894" sldId="1536"/>
            <ac:picMk id="3" creationId="{C0E8B677-62A7-1253-250F-862F6A6A65F7}"/>
          </ac:picMkLst>
        </pc:picChg>
        <pc:picChg chg="del">
          <ac:chgData name="Daniel Acosta | FIESA SRL" userId="34e321e7-c076-4a24-bf72-df87f09f48a2" providerId="ADAL" clId="{62F2EE5F-DA81-474A-A79D-999823FF4019}" dt="2023-12-13T12:06:50.015" v="198" actId="478"/>
          <ac:picMkLst>
            <pc:docMk/>
            <pc:sldMk cId="1510623894" sldId="1536"/>
            <ac:picMk id="9" creationId="{1BDF698F-C5DD-636E-1463-940C9148C435}"/>
          </ac:picMkLst>
        </pc:picChg>
        <pc:picChg chg="add del mod">
          <ac:chgData name="Daniel Acosta | FIESA SRL" userId="34e321e7-c076-4a24-bf72-df87f09f48a2" providerId="ADAL" clId="{62F2EE5F-DA81-474A-A79D-999823FF4019}" dt="2023-12-13T12:10:01.476" v="315" actId="478"/>
          <ac:picMkLst>
            <pc:docMk/>
            <pc:sldMk cId="1510623894" sldId="1536"/>
            <ac:picMk id="11" creationId="{2427A3C5-25F3-EBD8-9D91-3B053CE93814}"/>
          </ac:picMkLst>
        </pc:picChg>
        <pc:picChg chg="add del mod">
          <ac:chgData name="Daniel Acosta | FIESA SRL" userId="34e321e7-c076-4a24-bf72-df87f09f48a2" providerId="ADAL" clId="{62F2EE5F-DA81-474A-A79D-999823FF4019}" dt="2023-12-13T12:11:51.763" v="369" actId="478"/>
          <ac:picMkLst>
            <pc:docMk/>
            <pc:sldMk cId="1510623894" sldId="1536"/>
            <ac:picMk id="14" creationId="{9A39009D-F8E7-FC73-2962-1E88E4894E99}"/>
          </ac:picMkLst>
        </pc:picChg>
        <pc:picChg chg="add mod">
          <ac:chgData name="Daniel Acosta | FIESA SRL" userId="34e321e7-c076-4a24-bf72-df87f09f48a2" providerId="ADAL" clId="{62F2EE5F-DA81-474A-A79D-999823FF4019}" dt="2023-12-13T15:55:23.092" v="1277" actId="1076"/>
          <ac:picMkLst>
            <pc:docMk/>
            <pc:sldMk cId="1510623894" sldId="1536"/>
            <ac:picMk id="16" creationId="{84E92815-3849-CE20-D4DF-60FED5C8592C}"/>
          </ac:picMkLst>
        </pc:picChg>
        <pc:picChg chg="del">
          <ac:chgData name="Daniel Acosta | FIESA SRL" userId="34e321e7-c076-4a24-bf72-df87f09f48a2" providerId="ADAL" clId="{62F2EE5F-DA81-474A-A79D-999823FF4019}" dt="2023-12-13T12:08:28.099" v="311" actId="478"/>
          <ac:picMkLst>
            <pc:docMk/>
            <pc:sldMk cId="1510623894" sldId="1536"/>
            <ac:picMk id="17" creationId="{B1FD113E-3FDA-4E7C-84FC-E5CE5150C27B}"/>
          </ac:picMkLst>
        </pc:picChg>
        <pc:picChg chg="add mod">
          <ac:chgData name="Daniel Acosta | FIESA SRL" userId="34e321e7-c076-4a24-bf72-df87f09f48a2" providerId="ADAL" clId="{62F2EE5F-DA81-474A-A79D-999823FF4019}" dt="2023-12-13T12:12:44.792" v="375" actId="1076"/>
          <ac:picMkLst>
            <pc:docMk/>
            <pc:sldMk cId="1510623894" sldId="1536"/>
            <ac:picMk id="1026" creationId="{168F39EB-35F4-6E02-D87C-CB4F9C0EF67E}"/>
          </ac:picMkLst>
        </pc:picChg>
      </pc:sldChg>
      <pc:sldChg chg="new del">
        <pc:chgData name="Daniel Acosta | FIESA SRL" userId="34e321e7-c076-4a24-bf72-df87f09f48a2" providerId="ADAL" clId="{62F2EE5F-DA81-474A-A79D-999823FF4019}" dt="2023-12-13T12:15:24.489" v="565" actId="2696"/>
        <pc:sldMkLst>
          <pc:docMk/>
          <pc:sldMk cId="584690800" sldId="1537"/>
        </pc:sldMkLst>
      </pc:sldChg>
      <pc:sldChg chg="addSp delSp modSp add mod">
        <pc:chgData name="Daniel Acosta | FIESA SRL" userId="34e321e7-c076-4a24-bf72-df87f09f48a2" providerId="ADAL" clId="{62F2EE5F-DA81-474A-A79D-999823FF4019}" dt="2023-12-13T12:26:01.820" v="928" actId="1076"/>
        <pc:sldMkLst>
          <pc:docMk/>
          <pc:sldMk cId="2256883884" sldId="1537"/>
        </pc:sldMkLst>
        <pc:spChg chg="del">
          <ac:chgData name="Daniel Acosta | FIESA SRL" userId="34e321e7-c076-4a24-bf72-df87f09f48a2" providerId="ADAL" clId="{62F2EE5F-DA81-474A-A79D-999823FF4019}" dt="2023-12-13T12:15:33.912" v="570" actId="478"/>
          <ac:spMkLst>
            <pc:docMk/>
            <pc:sldMk cId="2256883884" sldId="1537"/>
            <ac:spMk id="2" creationId="{50A74F52-5387-6184-5CA3-D8F242F01499}"/>
          </ac:spMkLst>
        </pc:spChg>
        <pc:spChg chg="del">
          <ac:chgData name="Daniel Acosta | FIESA SRL" userId="34e321e7-c076-4a24-bf72-df87f09f48a2" providerId="ADAL" clId="{62F2EE5F-DA81-474A-A79D-999823FF4019}" dt="2023-12-13T12:15:32.520" v="569" actId="478"/>
          <ac:spMkLst>
            <pc:docMk/>
            <pc:sldMk cId="2256883884" sldId="1537"/>
            <ac:spMk id="5" creationId="{509EEE9B-CC0E-F208-B997-299A3419C077}"/>
          </ac:spMkLst>
        </pc:spChg>
        <pc:spChg chg="add del mod">
          <ac:chgData name="Daniel Acosta | FIESA SRL" userId="34e321e7-c076-4a24-bf72-df87f09f48a2" providerId="ADAL" clId="{62F2EE5F-DA81-474A-A79D-999823FF4019}" dt="2023-12-13T12:17:28.963" v="576"/>
          <ac:spMkLst>
            <pc:docMk/>
            <pc:sldMk cId="2256883884" sldId="1537"/>
            <ac:spMk id="11" creationId="{1E69336D-F39E-EE8A-541E-DE4B2A862FFD}"/>
          </ac:spMkLst>
        </pc:spChg>
        <pc:spChg chg="add mod">
          <ac:chgData name="Daniel Acosta | FIESA SRL" userId="34e321e7-c076-4a24-bf72-df87f09f48a2" providerId="ADAL" clId="{62F2EE5F-DA81-474A-A79D-999823FF4019}" dt="2023-12-13T12:18:02.148" v="646" actId="1076"/>
          <ac:spMkLst>
            <pc:docMk/>
            <pc:sldMk cId="2256883884" sldId="1537"/>
            <ac:spMk id="12" creationId="{79FCB70F-C7BB-8747-AF91-27603CB264A2}"/>
          </ac:spMkLst>
        </pc:spChg>
        <pc:spChg chg="add mod">
          <ac:chgData name="Daniel Acosta | FIESA SRL" userId="34e321e7-c076-4a24-bf72-df87f09f48a2" providerId="ADAL" clId="{62F2EE5F-DA81-474A-A79D-999823FF4019}" dt="2023-12-13T12:24:58.660" v="779" actId="1076"/>
          <ac:spMkLst>
            <pc:docMk/>
            <pc:sldMk cId="2256883884" sldId="1537"/>
            <ac:spMk id="13" creationId="{96C1C52F-ACDF-9C0F-5F16-EB7934F5E9C8}"/>
          </ac:spMkLst>
        </pc:spChg>
        <pc:spChg chg="add mod">
          <ac:chgData name="Daniel Acosta | FIESA SRL" userId="34e321e7-c076-4a24-bf72-df87f09f48a2" providerId="ADAL" clId="{62F2EE5F-DA81-474A-A79D-999823FF4019}" dt="2023-12-13T12:26:01.820" v="928" actId="1076"/>
          <ac:spMkLst>
            <pc:docMk/>
            <pc:sldMk cId="2256883884" sldId="1537"/>
            <ac:spMk id="14" creationId="{775FBA1F-FDB7-1AEC-42DE-3AC824762DD0}"/>
          </ac:spMkLst>
        </pc:spChg>
        <pc:picChg chg="del">
          <ac:chgData name="Daniel Acosta | FIESA SRL" userId="34e321e7-c076-4a24-bf72-df87f09f48a2" providerId="ADAL" clId="{62F2EE5F-DA81-474A-A79D-999823FF4019}" dt="2023-12-13T12:15:30.247" v="567" actId="478"/>
          <ac:picMkLst>
            <pc:docMk/>
            <pc:sldMk cId="2256883884" sldId="1537"/>
            <ac:picMk id="3" creationId="{C0E8B677-62A7-1253-250F-862F6A6A65F7}"/>
          </ac:picMkLst>
        </pc:picChg>
        <pc:picChg chg="del">
          <ac:chgData name="Daniel Acosta | FIESA SRL" userId="34e321e7-c076-4a24-bf72-df87f09f48a2" providerId="ADAL" clId="{62F2EE5F-DA81-474A-A79D-999823FF4019}" dt="2023-12-13T12:15:30.929" v="568" actId="478"/>
          <ac:picMkLst>
            <pc:docMk/>
            <pc:sldMk cId="2256883884" sldId="1537"/>
            <ac:picMk id="9" creationId="{1BDF698F-C5DD-636E-1463-940C9148C435}"/>
          </ac:picMkLst>
        </pc:picChg>
        <pc:picChg chg="add mod">
          <ac:chgData name="Daniel Acosta | FIESA SRL" userId="34e321e7-c076-4a24-bf72-df87f09f48a2" providerId="ADAL" clId="{62F2EE5F-DA81-474A-A79D-999823FF4019}" dt="2023-12-13T12:25:04.563" v="780" actId="1076"/>
          <ac:picMkLst>
            <pc:docMk/>
            <pc:sldMk cId="2256883884" sldId="1537"/>
            <ac:picMk id="10" creationId="{A48256F1-11D3-DAFF-8BBC-96ED96CFD0DB}"/>
          </ac:picMkLst>
        </pc:picChg>
        <pc:picChg chg="del">
          <ac:chgData name="Daniel Acosta | FIESA SRL" userId="34e321e7-c076-4a24-bf72-df87f09f48a2" providerId="ADAL" clId="{62F2EE5F-DA81-474A-A79D-999823FF4019}" dt="2023-12-13T12:17:11.044" v="571" actId="478"/>
          <ac:picMkLst>
            <pc:docMk/>
            <pc:sldMk cId="2256883884" sldId="1537"/>
            <ac:picMk id="17" creationId="{B1FD113E-3FDA-4E7C-84FC-E5CE5150C27B}"/>
          </ac:picMkLst>
        </pc:picChg>
      </pc:sldChg>
      <pc:sldChg chg="addSp delSp modSp add mod">
        <pc:chgData name="Daniel Acosta | FIESA SRL" userId="34e321e7-c076-4a24-bf72-df87f09f48a2" providerId="ADAL" clId="{62F2EE5F-DA81-474A-A79D-999823FF4019}" dt="2023-12-13T15:58:21.771" v="1417" actId="478"/>
        <pc:sldMkLst>
          <pc:docMk/>
          <pc:sldMk cId="613301724" sldId="1538"/>
        </pc:sldMkLst>
        <pc:spChg chg="mod">
          <ac:chgData name="Daniel Acosta | FIESA SRL" userId="34e321e7-c076-4a24-bf72-df87f09f48a2" providerId="ADAL" clId="{62F2EE5F-DA81-474A-A79D-999823FF4019}" dt="2023-12-13T14:27:52.811" v="959" actId="1076"/>
          <ac:spMkLst>
            <pc:docMk/>
            <pc:sldMk cId="613301724" sldId="1538"/>
            <ac:spMk id="12" creationId="{79FCB70F-C7BB-8747-AF91-27603CB264A2}"/>
          </ac:spMkLst>
        </pc:spChg>
        <pc:spChg chg="del">
          <ac:chgData name="Daniel Acosta | FIESA SRL" userId="34e321e7-c076-4a24-bf72-df87f09f48a2" providerId="ADAL" clId="{62F2EE5F-DA81-474A-A79D-999823FF4019}" dt="2023-12-13T14:27:04.746" v="932" actId="478"/>
          <ac:spMkLst>
            <pc:docMk/>
            <pc:sldMk cId="613301724" sldId="1538"/>
            <ac:spMk id="13" creationId="{96C1C52F-ACDF-9C0F-5F16-EB7934F5E9C8}"/>
          </ac:spMkLst>
        </pc:spChg>
        <pc:spChg chg="del">
          <ac:chgData name="Daniel Acosta | FIESA SRL" userId="34e321e7-c076-4a24-bf72-df87f09f48a2" providerId="ADAL" clId="{62F2EE5F-DA81-474A-A79D-999823FF4019}" dt="2023-12-13T14:27:02.770" v="931" actId="478"/>
          <ac:spMkLst>
            <pc:docMk/>
            <pc:sldMk cId="613301724" sldId="1538"/>
            <ac:spMk id="14" creationId="{775FBA1F-FDB7-1AEC-42DE-3AC824762DD0}"/>
          </ac:spMkLst>
        </pc:spChg>
        <pc:spChg chg="add del mod">
          <ac:chgData name="Daniel Acosta | FIESA SRL" userId="34e321e7-c076-4a24-bf72-df87f09f48a2" providerId="ADAL" clId="{62F2EE5F-DA81-474A-A79D-999823FF4019}" dt="2023-12-13T15:58:21.771" v="1417" actId="478"/>
          <ac:spMkLst>
            <pc:docMk/>
            <pc:sldMk cId="613301724" sldId="1538"/>
            <ac:spMk id="15" creationId="{A6BD0C9B-8F23-0640-ACAB-81F03C323CA3}"/>
          </ac:spMkLst>
        </pc:spChg>
        <pc:picChg chg="add mod modCrop">
          <ac:chgData name="Daniel Acosta | FIESA SRL" userId="34e321e7-c076-4a24-bf72-df87f09f48a2" providerId="ADAL" clId="{62F2EE5F-DA81-474A-A79D-999823FF4019}" dt="2023-12-13T14:30:50.074" v="977" actId="1076"/>
          <ac:picMkLst>
            <pc:docMk/>
            <pc:sldMk cId="613301724" sldId="1538"/>
            <ac:picMk id="3" creationId="{D919A1FA-0AFB-177F-A5D8-A38E1FE7EECF}"/>
          </ac:picMkLst>
        </pc:picChg>
        <pc:picChg chg="add mod">
          <ac:chgData name="Daniel Acosta | FIESA SRL" userId="34e321e7-c076-4a24-bf72-df87f09f48a2" providerId="ADAL" clId="{62F2EE5F-DA81-474A-A79D-999823FF4019}" dt="2023-12-13T14:30:21.690" v="971" actId="14100"/>
          <ac:picMkLst>
            <pc:docMk/>
            <pc:sldMk cId="613301724" sldId="1538"/>
            <ac:picMk id="8" creationId="{0614C30E-1AE0-CA2F-1652-07EB55F3ABF2}"/>
          </ac:picMkLst>
        </pc:picChg>
        <pc:picChg chg="del">
          <ac:chgData name="Daniel Acosta | FIESA SRL" userId="34e321e7-c076-4a24-bf72-df87f09f48a2" providerId="ADAL" clId="{62F2EE5F-DA81-474A-A79D-999823FF4019}" dt="2023-12-13T14:27:01.774" v="930" actId="478"/>
          <ac:picMkLst>
            <pc:docMk/>
            <pc:sldMk cId="613301724" sldId="1538"/>
            <ac:picMk id="10" creationId="{A48256F1-11D3-DAFF-8BBC-96ED96CFD0DB}"/>
          </ac:picMkLst>
        </pc:picChg>
        <pc:picChg chg="add mod">
          <ac:chgData name="Daniel Acosta | FIESA SRL" userId="34e321e7-c076-4a24-bf72-df87f09f48a2" providerId="ADAL" clId="{62F2EE5F-DA81-474A-A79D-999823FF4019}" dt="2023-12-13T14:30:16.428" v="967" actId="1076"/>
          <ac:picMkLst>
            <pc:docMk/>
            <pc:sldMk cId="613301724" sldId="1538"/>
            <ac:picMk id="11" creationId="{28AE290D-5525-421A-F8B7-945F68E2F054}"/>
          </ac:picMkLst>
        </pc:picChg>
      </pc:sldChg>
      <pc:sldChg chg="addSp delSp modSp add mod">
        <pc:chgData name="Daniel Acosta | FIESA SRL" userId="34e321e7-c076-4a24-bf72-df87f09f48a2" providerId="ADAL" clId="{62F2EE5F-DA81-474A-A79D-999823FF4019}" dt="2023-12-13T14:39:41.634" v="1177" actId="1076"/>
        <pc:sldMkLst>
          <pc:docMk/>
          <pc:sldMk cId="905318694" sldId="1539"/>
        </pc:sldMkLst>
        <pc:spChg chg="add mod">
          <ac:chgData name="Daniel Acosta | FIESA SRL" userId="34e321e7-c076-4a24-bf72-df87f09f48a2" providerId="ADAL" clId="{62F2EE5F-DA81-474A-A79D-999823FF4019}" dt="2023-12-13T14:39:21.507" v="1172" actId="1076"/>
          <ac:spMkLst>
            <pc:docMk/>
            <pc:sldMk cId="905318694" sldId="1539"/>
            <ac:spMk id="2" creationId="{965FB325-EBB2-58BB-40BC-4ABA4E83CAAD}"/>
          </ac:spMkLst>
        </pc:spChg>
        <pc:spChg chg="del">
          <ac:chgData name="Daniel Acosta | FIESA SRL" userId="34e321e7-c076-4a24-bf72-df87f09f48a2" providerId="ADAL" clId="{62F2EE5F-DA81-474A-A79D-999823FF4019}" dt="2023-12-13T14:32:00.510" v="1063" actId="478"/>
          <ac:spMkLst>
            <pc:docMk/>
            <pc:sldMk cId="905318694" sldId="1539"/>
            <ac:spMk id="8" creationId="{66219CBD-09D2-E499-BC53-A63FAFD0B5A6}"/>
          </ac:spMkLst>
        </pc:spChg>
        <pc:spChg chg="add mod">
          <ac:chgData name="Daniel Acosta | FIESA SRL" userId="34e321e7-c076-4a24-bf72-df87f09f48a2" providerId="ADAL" clId="{62F2EE5F-DA81-474A-A79D-999823FF4019}" dt="2023-12-13T14:39:41.634" v="1177" actId="1076"/>
          <ac:spMkLst>
            <pc:docMk/>
            <pc:sldMk cId="905318694" sldId="1539"/>
            <ac:spMk id="11" creationId="{76043AB1-52BC-57D0-4FE0-DB2B8DB9CA1A}"/>
          </ac:spMkLst>
        </pc:spChg>
        <pc:spChg chg="del">
          <ac:chgData name="Daniel Acosta | FIESA SRL" userId="34e321e7-c076-4a24-bf72-df87f09f48a2" providerId="ADAL" clId="{62F2EE5F-DA81-474A-A79D-999823FF4019}" dt="2023-12-13T14:31:59.116" v="1062" actId="478"/>
          <ac:spMkLst>
            <pc:docMk/>
            <pc:sldMk cId="905318694" sldId="1539"/>
            <ac:spMk id="12" creationId="{070EDB17-7F98-4092-1D3D-EBEA08372592}"/>
          </ac:spMkLst>
        </pc:spChg>
        <pc:spChg chg="del">
          <ac:chgData name="Daniel Acosta | FIESA SRL" userId="34e321e7-c076-4a24-bf72-df87f09f48a2" providerId="ADAL" clId="{62F2EE5F-DA81-474A-A79D-999823FF4019}" dt="2023-12-13T14:31:56.164" v="1060" actId="478"/>
          <ac:spMkLst>
            <pc:docMk/>
            <pc:sldMk cId="905318694" sldId="1539"/>
            <ac:spMk id="19" creationId="{B7F99F59-2E9B-54A7-06B2-36D36ECD2DA9}"/>
          </ac:spMkLst>
        </pc:spChg>
        <pc:spChg chg="del">
          <ac:chgData name="Daniel Acosta | FIESA SRL" userId="34e321e7-c076-4a24-bf72-df87f09f48a2" providerId="ADAL" clId="{62F2EE5F-DA81-474A-A79D-999823FF4019}" dt="2023-12-13T14:32:01.674" v="1064" actId="478"/>
          <ac:spMkLst>
            <pc:docMk/>
            <pc:sldMk cId="905318694" sldId="1539"/>
            <ac:spMk id="20" creationId="{596CBD44-F013-387B-8EE2-21E6B7AFE768}"/>
          </ac:spMkLst>
        </pc:spChg>
        <pc:picChg chg="add mod">
          <ac:chgData name="Daniel Acosta | FIESA SRL" userId="34e321e7-c076-4a24-bf72-df87f09f48a2" providerId="ADAL" clId="{62F2EE5F-DA81-474A-A79D-999823FF4019}" dt="2023-12-13T14:39:15.450" v="1169" actId="1076"/>
          <ac:picMkLst>
            <pc:docMk/>
            <pc:sldMk cId="905318694" sldId="1539"/>
            <ac:picMk id="5" creationId="{A74D26E4-03BE-DCD1-76BC-861CC51382AE}"/>
          </ac:picMkLst>
        </pc:picChg>
        <pc:picChg chg="add mod">
          <ac:chgData name="Daniel Acosta | FIESA SRL" userId="34e321e7-c076-4a24-bf72-df87f09f48a2" providerId="ADAL" clId="{62F2EE5F-DA81-474A-A79D-999823FF4019}" dt="2023-12-13T14:39:23.690" v="1173" actId="14100"/>
          <ac:picMkLst>
            <pc:docMk/>
            <pc:sldMk cId="905318694" sldId="1539"/>
            <ac:picMk id="10" creationId="{D4FB3214-E6F9-1D90-82CB-79D38E66F1AF}"/>
          </ac:picMkLst>
        </pc:picChg>
        <pc:picChg chg="del">
          <ac:chgData name="Daniel Acosta | FIESA SRL" userId="34e321e7-c076-4a24-bf72-df87f09f48a2" providerId="ADAL" clId="{62F2EE5F-DA81-474A-A79D-999823FF4019}" dt="2023-12-13T14:31:55.023" v="1059" actId="478"/>
          <ac:picMkLst>
            <pc:docMk/>
            <pc:sldMk cId="905318694" sldId="1539"/>
            <ac:picMk id="16" creationId="{84E92815-3849-CE20-D4DF-60FED5C8592C}"/>
          </ac:picMkLst>
        </pc:picChg>
        <pc:picChg chg="del">
          <ac:chgData name="Daniel Acosta | FIESA SRL" userId="34e321e7-c076-4a24-bf72-df87f09f48a2" providerId="ADAL" clId="{62F2EE5F-DA81-474A-A79D-999823FF4019}" dt="2023-12-13T14:31:57.449" v="1061" actId="478"/>
          <ac:picMkLst>
            <pc:docMk/>
            <pc:sldMk cId="905318694" sldId="1539"/>
            <ac:picMk id="1026" creationId="{168F39EB-35F4-6E02-D87C-CB4F9C0EF67E}"/>
          </ac:picMkLst>
        </pc:picChg>
      </pc:sldChg>
      <pc:sldChg chg="addSp delSp modSp add mod">
        <pc:chgData name="Daniel Acosta | FIESA SRL" userId="34e321e7-c076-4a24-bf72-df87f09f48a2" providerId="ADAL" clId="{62F2EE5F-DA81-474A-A79D-999823FF4019}" dt="2023-12-13T16:08:49.367" v="1836" actId="1076"/>
        <pc:sldMkLst>
          <pc:docMk/>
          <pc:sldMk cId="2802613877" sldId="1540"/>
        </pc:sldMkLst>
        <pc:spChg chg="add mod">
          <ac:chgData name="Daniel Acosta | FIESA SRL" userId="34e321e7-c076-4a24-bf72-df87f09f48a2" providerId="ADAL" clId="{62F2EE5F-DA81-474A-A79D-999823FF4019}" dt="2023-12-13T14:40:29.562" v="1184" actId="1076"/>
          <ac:spMkLst>
            <pc:docMk/>
            <pc:sldMk cId="2802613877" sldId="1540"/>
            <ac:spMk id="2" creationId="{1038E72E-ADE4-C61B-2B77-29D16AD707A5}"/>
          </ac:spMkLst>
        </pc:spChg>
        <pc:spChg chg="add mod">
          <ac:chgData name="Daniel Acosta | FIESA SRL" userId="34e321e7-c076-4a24-bf72-df87f09f48a2" providerId="ADAL" clId="{62F2EE5F-DA81-474A-A79D-999823FF4019}" dt="2023-12-13T16:08:44.599" v="1834" actId="1076"/>
          <ac:spMkLst>
            <pc:docMk/>
            <pc:sldMk cId="2802613877" sldId="1540"/>
            <ac:spMk id="8" creationId="{FB27F2EA-6F62-75C7-C38F-5BDD9FA82379}"/>
          </ac:spMkLst>
        </pc:spChg>
        <pc:spChg chg="add del mod">
          <ac:chgData name="Daniel Acosta | FIESA SRL" userId="34e321e7-c076-4a24-bf72-df87f09f48a2" providerId="ADAL" clId="{62F2EE5F-DA81-474A-A79D-999823FF4019}" dt="2023-12-13T16:05:09.148" v="1635" actId="478"/>
          <ac:spMkLst>
            <pc:docMk/>
            <pc:sldMk cId="2802613877" sldId="1540"/>
            <ac:spMk id="9" creationId="{73A43C42-1BCA-877F-B92D-19AC1CA7E0EB}"/>
          </ac:spMkLst>
        </pc:spChg>
        <pc:spChg chg="add mod">
          <ac:chgData name="Daniel Acosta | FIESA SRL" userId="34e321e7-c076-4a24-bf72-df87f09f48a2" providerId="ADAL" clId="{62F2EE5F-DA81-474A-A79D-999823FF4019}" dt="2023-12-13T16:08:49.367" v="1836" actId="1076"/>
          <ac:spMkLst>
            <pc:docMk/>
            <pc:sldMk cId="2802613877" sldId="1540"/>
            <ac:spMk id="12" creationId="{BB74B221-2453-D49D-5B0C-544A3BF689DE}"/>
          </ac:spMkLst>
        </pc:spChg>
        <pc:picChg chg="add mod">
          <ac:chgData name="Daniel Acosta | FIESA SRL" userId="34e321e7-c076-4a24-bf72-df87f09f48a2" providerId="ADAL" clId="{62F2EE5F-DA81-474A-A79D-999823FF4019}" dt="2023-12-13T16:03:25.544" v="1582" actId="14100"/>
          <ac:picMkLst>
            <pc:docMk/>
            <pc:sldMk cId="2802613877" sldId="1540"/>
            <ac:picMk id="5" creationId="{BA9B420E-D817-5B6D-C5AC-D40362EEEE5D}"/>
          </ac:picMkLst>
        </pc:picChg>
        <pc:picChg chg="add mod modCrop">
          <ac:chgData name="Daniel Acosta | FIESA SRL" userId="34e321e7-c076-4a24-bf72-df87f09f48a2" providerId="ADAL" clId="{62F2EE5F-DA81-474A-A79D-999823FF4019}" dt="2023-12-13T16:08:46.351" v="1835" actId="1076"/>
          <ac:picMkLst>
            <pc:docMk/>
            <pc:sldMk cId="2802613877" sldId="1540"/>
            <ac:picMk id="11" creationId="{5A090BA3-A7D0-2B96-20D5-CFF44ADE8F6A}"/>
          </ac:picMkLst>
        </pc:picChg>
      </pc:sldChg>
      <pc:sldChg chg="addSp modSp add mod modAnim">
        <pc:chgData name="Daniel Acosta | FIESA SRL" userId="34e321e7-c076-4a24-bf72-df87f09f48a2" providerId="ADAL" clId="{62F2EE5F-DA81-474A-A79D-999823FF4019}" dt="2023-12-13T16:02:32.103" v="1581"/>
        <pc:sldMkLst>
          <pc:docMk/>
          <pc:sldMk cId="4168545502" sldId="1541"/>
        </pc:sldMkLst>
        <pc:spChg chg="add mod">
          <ac:chgData name="Daniel Acosta | FIESA SRL" userId="34e321e7-c076-4a24-bf72-df87f09f48a2" providerId="ADAL" clId="{62F2EE5F-DA81-474A-A79D-999823FF4019}" dt="2023-12-13T14:33:23.874" v="1158" actId="1076"/>
          <ac:spMkLst>
            <pc:docMk/>
            <pc:sldMk cId="4168545502" sldId="1541"/>
            <ac:spMk id="2" creationId="{3E3345F7-27EC-4DFC-C85A-F13F0CD254FF}"/>
          </ac:spMkLst>
        </pc:spChg>
        <pc:spChg chg="mod">
          <ac:chgData name="Daniel Acosta | FIESA SRL" userId="34e321e7-c076-4a24-bf72-df87f09f48a2" providerId="ADAL" clId="{62F2EE5F-DA81-474A-A79D-999823FF4019}" dt="2023-12-13T15:59:10.949" v="1418"/>
          <ac:spMkLst>
            <pc:docMk/>
            <pc:sldMk cId="4168545502" sldId="1541"/>
            <ac:spMk id="5" creationId="{AF791FE0-E7C0-F62C-479D-113FDA04400D}"/>
          </ac:spMkLst>
        </pc:spChg>
        <pc:spChg chg="mod">
          <ac:chgData name="Daniel Acosta | FIESA SRL" userId="34e321e7-c076-4a24-bf72-df87f09f48a2" providerId="ADAL" clId="{62F2EE5F-DA81-474A-A79D-999823FF4019}" dt="2023-12-13T16:00:33.112" v="1488" actId="1076"/>
          <ac:spMkLst>
            <pc:docMk/>
            <pc:sldMk cId="4168545502" sldId="1541"/>
            <ac:spMk id="11" creationId="{A5BC11F8-0250-5AF4-4561-B474CF670A6E}"/>
          </ac:spMkLst>
        </pc:spChg>
        <pc:spChg chg="add mod">
          <ac:chgData name="Daniel Acosta | FIESA SRL" userId="34e321e7-c076-4a24-bf72-df87f09f48a2" providerId="ADAL" clId="{62F2EE5F-DA81-474A-A79D-999823FF4019}" dt="2023-12-13T15:59:47.871" v="1453" actId="1076"/>
          <ac:spMkLst>
            <pc:docMk/>
            <pc:sldMk cId="4168545502" sldId="1541"/>
            <ac:spMk id="12" creationId="{1F518F10-8E06-50FC-E686-E0F03DA9F31A}"/>
          </ac:spMkLst>
        </pc:spChg>
        <pc:spChg chg="add mod">
          <ac:chgData name="Daniel Acosta | FIESA SRL" userId="34e321e7-c076-4a24-bf72-df87f09f48a2" providerId="ADAL" clId="{62F2EE5F-DA81-474A-A79D-999823FF4019}" dt="2023-12-13T16:00:02.288" v="1479" actId="1076"/>
          <ac:spMkLst>
            <pc:docMk/>
            <pc:sldMk cId="4168545502" sldId="1541"/>
            <ac:spMk id="13" creationId="{FC2D8759-61D6-D9AE-C88A-DAE3A1C5B6DA}"/>
          </ac:spMkLst>
        </pc:spChg>
        <pc:spChg chg="add mod">
          <ac:chgData name="Daniel Acosta | FIESA SRL" userId="34e321e7-c076-4a24-bf72-df87f09f48a2" providerId="ADAL" clId="{62F2EE5F-DA81-474A-A79D-999823FF4019}" dt="2023-12-13T16:02:03.649" v="1577" actId="20577"/>
          <ac:spMkLst>
            <pc:docMk/>
            <pc:sldMk cId="4168545502" sldId="1541"/>
            <ac:spMk id="14" creationId="{098F697B-4971-8C4C-9DAE-DDB7B4832F79}"/>
          </ac:spMkLst>
        </pc:spChg>
        <pc:spChg chg="add mod">
          <ac:chgData name="Daniel Acosta | FIESA SRL" userId="34e321e7-c076-4a24-bf72-df87f09f48a2" providerId="ADAL" clId="{62F2EE5F-DA81-474A-A79D-999823FF4019}" dt="2023-12-13T16:02:32.103" v="1581"/>
          <ac:spMkLst>
            <pc:docMk/>
            <pc:sldMk cId="4168545502" sldId="1541"/>
            <ac:spMk id="15" creationId="{70C79B51-3765-100A-3201-2D4B34ABD591}"/>
          </ac:spMkLst>
        </pc:spChg>
        <pc:grpChg chg="add mod">
          <ac:chgData name="Daniel Acosta | FIESA SRL" userId="34e321e7-c076-4a24-bf72-df87f09f48a2" providerId="ADAL" clId="{62F2EE5F-DA81-474A-A79D-999823FF4019}" dt="2023-12-13T15:59:49.768" v="1454" actId="1076"/>
          <ac:grpSpMkLst>
            <pc:docMk/>
            <pc:sldMk cId="4168545502" sldId="1541"/>
            <ac:grpSpMk id="3" creationId="{6F13D1B3-084F-6430-14C8-49FB69DCA14A}"/>
          </ac:grpSpMkLst>
        </pc:grpChg>
        <pc:grpChg chg="add mod">
          <ac:chgData name="Daniel Acosta | FIESA SRL" userId="34e321e7-c076-4a24-bf72-df87f09f48a2" providerId="ADAL" clId="{62F2EE5F-DA81-474A-A79D-999823FF4019}" dt="2023-12-13T16:00:10.528" v="1480" actId="1076"/>
          <ac:grpSpMkLst>
            <pc:docMk/>
            <pc:sldMk cId="4168545502" sldId="1541"/>
            <ac:grpSpMk id="9" creationId="{06C89B7C-332E-C30B-73EC-CC8C43BEE070}"/>
          </ac:grpSpMkLst>
        </pc:grpChg>
        <pc:picChg chg="mod">
          <ac:chgData name="Daniel Acosta | FIESA SRL" userId="34e321e7-c076-4a24-bf72-df87f09f48a2" providerId="ADAL" clId="{62F2EE5F-DA81-474A-A79D-999823FF4019}" dt="2023-12-13T15:59:10.949" v="1418"/>
          <ac:picMkLst>
            <pc:docMk/>
            <pc:sldMk cId="4168545502" sldId="1541"/>
            <ac:picMk id="8" creationId="{46EC0929-261D-51FE-8EE2-E80F301D961B}"/>
          </ac:picMkLst>
        </pc:picChg>
        <pc:picChg chg="mod">
          <ac:chgData name="Daniel Acosta | FIESA SRL" userId="34e321e7-c076-4a24-bf72-df87f09f48a2" providerId="ADAL" clId="{62F2EE5F-DA81-474A-A79D-999823FF4019}" dt="2023-12-13T16:00:30.032" v="1487" actId="1076"/>
          <ac:picMkLst>
            <pc:docMk/>
            <pc:sldMk cId="4168545502" sldId="1541"/>
            <ac:picMk id="10" creationId="{932B28F2-91C7-08E8-6DD5-9563DB0CBB1D}"/>
          </ac:picMkLst>
        </pc:picChg>
      </pc:sldChg>
      <pc:sldChg chg="new del">
        <pc:chgData name="Daniel Acosta | FIESA SRL" userId="34e321e7-c076-4a24-bf72-df87f09f48a2" providerId="ADAL" clId="{62F2EE5F-DA81-474A-A79D-999823FF4019}" dt="2023-12-13T16:09:17.548" v="1839" actId="2696"/>
        <pc:sldMkLst>
          <pc:docMk/>
          <pc:sldMk cId="879436801" sldId="1542"/>
        </pc:sldMkLst>
      </pc:sldChg>
      <pc:sldChg chg="addSp delSp modSp add mod delAnim">
        <pc:chgData name="Daniel Acosta | FIESA SRL" userId="34e321e7-c076-4a24-bf72-df87f09f48a2" providerId="ADAL" clId="{62F2EE5F-DA81-474A-A79D-999823FF4019}" dt="2023-12-13T16:09:50.175" v="1864" actId="1076"/>
        <pc:sldMkLst>
          <pc:docMk/>
          <pc:sldMk cId="2038937459" sldId="1543"/>
        </pc:sldMkLst>
        <pc:spChg chg="del">
          <ac:chgData name="Daniel Acosta | FIESA SRL" userId="34e321e7-c076-4a24-bf72-df87f09f48a2" providerId="ADAL" clId="{62F2EE5F-DA81-474A-A79D-999823FF4019}" dt="2023-12-13T16:09:22.326" v="1840" actId="478"/>
          <ac:spMkLst>
            <pc:docMk/>
            <pc:sldMk cId="2038937459" sldId="1543"/>
            <ac:spMk id="2" creationId="{3E3345F7-27EC-4DFC-C85A-F13F0CD254FF}"/>
          </ac:spMkLst>
        </pc:spChg>
        <pc:spChg chg="del">
          <ac:chgData name="Daniel Acosta | FIESA SRL" userId="34e321e7-c076-4a24-bf72-df87f09f48a2" providerId="ADAL" clId="{62F2EE5F-DA81-474A-A79D-999823FF4019}" dt="2023-12-13T16:09:22.326" v="1840" actId="478"/>
          <ac:spMkLst>
            <pc:docMk/>
            <pc:sldMk cId="2038937459" sldId="1543"/>
            <ac:spMk id="12" creationId="{1F518F10-8E06-50FC-E686-E0F03DA9F31A}"/>
          </ac:spMkLst>
        </pc:spChg>
        <pc:spChg chg="del">
          <ac:chgData name="Daniel Acosta | FIESA SRL" userId="34e321e7-c076-4a24-bf72-df87f09f48a2" providerId="ADAL" clId="{62F2EE5F-DA81-474A-A79D-999823FF4019}" dt="2023-12-13T16:09:22.326" v="1840" actId="478"/>
          <ac:spMkLst>
            <pc:docMk/>
            <pc:sldMk cId="2038937459" sldId="1543"/>
            <ac:spMk id="13" creationId="{FC2D8759-61D6-D9AE-C88A-DAE3A1C5B6DA}"/>
          </ac:spMkLst>
        </pc:spChg>
        <pc:spChg chg="del">
          <ac:chgData name="Daniel Acosta | FIESA SRL" userId="34e321e7-c076-4a24-bf72-df87f09f48a2" providerId="ADAL" clId="{62F2EE5F-DA81-474A-A79D-999823FF4019}" dt="2023-12-13T16:09:22.326" v="1840" actId="478"/>
          <ac:spMkLst>
            <pc:docMk/>
            <pc:sldMk cId="2038937459" sldId="1543"/>
            <ac:spMk id="14" creationId="{098F697B-4971-8C4C-9DAE-DDB7B4832F79}"/>
          </ac:spMkLst>
        </pc:spChg>
        <pc:spChg chg="del">
          <ac:chgData name="Daniel Acosta | FIESA SRL" userId="34e321e7-c076-4a24-bf72-df87f09f48a2" providerId="ADAL" clId="{62F2EE5F-DA81-474A-A79D-999823FF4019}" dt="2023-12-13T16:09:22.326" v="1840" actId="478"/>
          <ac:spMkLst>
            <pc:docMk/>
            <pc:sldMk cId="2038937459" sldId="1543"/>
            <ac:spMk id="15" creationId="{70C79B51-3765-100A-3201-2D4B34ABD591}"/>
          </ac:spMkLst>
        </pc:spChg>
        <pc:spChg chg="add mod">
          <ac:chgData name="Daniel Acosta | FIESA SRL" userId="34e321e7-c076-4a24-bf72-df87f09f48a2" providerId="ADAL" clId="{62F2EE5F-DA81-474A-A79D-999823FF4019}" dt="2023-12-13T16:09:50.175" v="1864" actId="1076"/>
          <ac:spMkLst>
            <pc:docMk/>
            <pc:sldMk cId="2038937459" sldId="1543"/>
            <ac:spMk id="16" creationId="{2027CFE9-9078-9DC9-FFF1-C54767473AED}"/>
          </ac:spMkLst>
        </pc:spChg>
        <pc:grpChg chg="del">
          <ac:chgData name="Daniel Acosta | FIESA SRL" userId="34e321e7-c076-4a24-bf72-df87f09f48a2" providerId="ADAL" clId="{62F2EE5F-DA81-474A-A79D-999823FF4019}" dt="2023-12-13T16:09:22.326" v="1840" actId="478"/>
          <ac:grpSpMkLst>
            <pc:docMk/>
            <pc:sldMk cId="2038937459" sldId="1543"/>
            <ac:grpSpMk id="3" creationId="{6F13D1B3-084F-6430-14C8-49FB69DCA14A}"/>
          </ac:grpSpMkLst>
        </pc:grpChg>
        <pc:grpChg chg="del">
          <ac:chgData name="Daniel Acosta | FIESA SRL" userId="34e321e7-c076-4a24-bf72-df87f09f48a2" providerId="ADAL" clId="{62F2EE5F-DA81-474A-A79D-999823FF4019}" dt="2023-12-13T16:09:22.326" v="1840" actId="478"/>
          <ac:grpSpMkLst>
            <pc:docMk/>
            <pc:sldMk cId="2038937459" sldId="1543"/>
            <ac:grpSpMk id="9" creationId="{06C89B7C-332E-C30B-73EC-CC8C43BEE07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03CC9-7EA5-7482-A14C-AA25CDF2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096097-E6CE-354B-2B49-0BDA80E81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EE3E6-5583-02A4-5CFF-60A8F927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2755E-DF20-F2B6-D80E-9C4D7A9F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F827C-34C9-ED45-AA3F-99358D3A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058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DF4EF-7FC8-83E9-E3CD-BBA9151D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3927F2-B746-44EC-C2E1-5BB193A4B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271B9-5626-D96C-EAB3-75A740DD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C805EB-6DF8-FD10-ACD1-7DC43926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CD876-0B62-7A6F-6D90-7E4F52BF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77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A0D2A-691C-4F53-72AE-E661192A7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F4F222-865F-203D-4168-480E5ED74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2407A-59ED-DCE2-6D49-E92BE527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D056A-B05E-C740-C16C-A0A81358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512B9-72BB-3058-1E16-759AE541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45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273AD-8F7D-2FDE-A57D-E9E0FDD3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6EF33-AF49-0880-CA8D-9B894058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BA8CE-F9BA-9CDC-D362-CC31D83E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4AA69-0A15-14AA-5BA8-FBA41097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C9D36-EB21-3C5A-3961-9F6B9A32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6081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D7D6F-79F2-335B-047D-DCC68CF9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2FAEA1-09C3-73B2-5B97-6CC11EDD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FD02D-BDEB-0530-1B90-649E6F6A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4F01C-82FF-6669-1423-F6A402B7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BE2A7-304C-EEA5-626C-FA6EB5D8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4525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27EBB-6357-306F-20EC-3F0F5AB4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BB40A-0056-ECF0-6150-BB3F576FC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0778C-3CCB-673B-00E5-76D3D441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AFDC1-8A97-9590-63A0-935E4403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06335-8F99-B00F-6428-DF238BAA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976FBC-F146-EAAC-3990-ED6E272C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3797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5FB08-42D1-0B07-5DB1-C39F9B46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B5C0AA-5174-85C6-0182-96C050D29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5C40CD-112E-AB1C-A841-38CCC7FB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42D38B-2C0D-ED6C-71EA-0FC53CFC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D0C120-E9E4-121E-11E8-A6504E952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FDD704-E019-EDC6-FA23-E7655F4A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68051E-1A24-6B60-1948-EC059171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76E08E-9E80-37D8-E4D2-85758B00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6369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F12F9-F7B2-B2A8-1DBC-EFCA7D0C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896569-69C0-E9F8-867C-34E6EE68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0EB97A-4CB7-9E1D-6040-50703DC2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949703-9440-991E-287C-BFD9E4A8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67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DB5DA0-4659-DA8E-EB42-2859DD05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D65E15-3FA9-2716-100F-366679CD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945F6F-4C21-6076-9DC8-8101219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1149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DAAFC-0B65-263F-83A4-9FF7A7A6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0D528-F375-F765-00EE-CC2DE0444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B176C9-A285-07F9-4173-9626749C5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A52A5-2C47-1B58-FA3F-CA00563F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CC744E-D5BA-341E-CAA1-648578A0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852EA-187F-6EA8-BEF6-F9192B3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315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F0D04-82C9-9EEF-DCC3-3C7816F0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31E241-69C7-6C37-A2C6-2B3D85624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E52915-9DA8-F0B9-D60C-6B03AAB05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5CD65-39C8-34B2-8796-FB144157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D725B1-CF55-BB00-910C-94E44359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F7F484-BA60-BADA-A4EF-B9C996F3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929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0E8B7F-4578-FF53-1829-78325A61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9D97F-4912-D887-A480-90354853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66E6F-DC44-2C26-0BF5-F874891BA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38D0-6EA2-DB42-920F-F7E0D4B6135C}" type="datetimeFigureOut">
              <a:rPr lang="es-US" smtClean="0"/>
              <a:t>12/13/2023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4FEB2-6B5C-0B78-F6BD-A9A1FB41C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D042C-49C8-28AF-DF69-CB5E003B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1461-6F07-F346-BC57-27012F20A43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6330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FD113E-3FDA-4E7C-84FC-E5CE515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5" y="0"/>
            <a:ext cx="11325315" cy="6876084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01F853-F243-262E-E45A-2836CF806E97}"/>
              </a:ext>
            </a:extLst>
          </p:cNvPr>
          <p:cNvSpPr txBox="1"/>
          <p:nvPr/>
        </p:nvSpPr>
        <p:spPr>
          <a:xfrm>
            <a:off x="6898974" y="3063569"/>
            <a:ext cx="374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3600" dirty="0"/>
              <a:t>TALLER EVO192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8B677-62A7-1253-250F-862F6A6A65F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4992" y="1859204"/>
            <a:ext cx="4489893" cy="26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Resultado de imagen para evo paradox">
            <a:extLst>
              <a:ext uri="{FF2B5EF4-FFF2-40B4-BE49-F238E27FC236}">
                <a16:creationId xmlns:a16="http://schemas.microsoft.com/office/drawing/2014/main" id="{1BDF698F-C5DD-636E-1463-940C9148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61"/>
          <a:stretch/>
        </p:blipFill>
        <p:spPr bwMode="auto">
          <a:xfrm>
            <a:off x="2077875" y="4683766"/>
            <a:ext cx="2524125" cy="6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7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27CFE9-9078-9DC9-FFF1-C54767473AED}"/>
              </a:ext>
            </a:extLst>
          </p:cNvPr>
          <p:cNvSpPr txBox="1"/>
          <p:nvPr/>
        </p:nvSpPr>
        <p:spPr>
          <a:xfrm>
            <a:off x="4149970" y="2693870"/>
            <a:ext cx="6344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03893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FD113E-3FDA-4E7C-84FC-E5CE5150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5" y="0"/>
            <a:ext cx="11325315" cy="6876084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8B677-62A7-1253-250F-862F6A6A65F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4992" y="1859204"/>
            <a:ext cx="4489893" cy="26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Resultado de imagen para evo paradox">
            <a:extLst>
              <a:ext uri="{FF2B5EF4-FFF2-40B4-BE49-F238E27FC236}">
                <a16:creationId xmlns:a16="http://schemas.microsoft.com/office/drawing/2014/main" id="{1BDF698F-C5DD-636E-1463-940C9148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61"/>
          <a:stretch/>
        </p:blipFill>
        <p:spPr bwMode="auto">
          <a:xfrm>
            <a:off x="2077875" y="4683766"/>
            <a:ext cx="2524125" cy="6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A74F52-5387-6184-5CA3-D8F242F01499}"/>
              </a:ext>
            </a:extLst>
          </p:cNvPr>
          <p:cNvSpPr txBox="1"/>
          <p:nvPr/>
        </p:nvSpPr>
        <p:spPr>
          <a:xfrm>
            <a:off x="6434796" y="2445917"/>
            <a:ext cx="533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2000" dirty="0"/>
              <a:t>• Instalación de software </a:t>
            </a:r>
            <a:r>
              <a:rPr lang="es-US" sz="2000" dirty="0" err="1"/>
              <a:t>BabyWare</a:t>
            </a:r>
            <a:r>
              <a:rPr lang="es-US" sz="2000" dirty="0"/>
              <a:t>.
• </a:t>
            </a:r>
            <a:r>
              <a:rPr lang="es-US" sz="2000" dirty="0" err="1"/>
              <a:t>BackUp</a:t>
            </a:r>
            <a:r>
              <a:rPr lang="es-US" sz="2000" dirty="0"/>
              <a:t> de abonados y programación.
• Actualización de firmware.
• Conexión de sensores. Duplicación de zonas, resistencias de fin de línea, zonas de incendio.
• Distancias de cableado. Cálculo de corrientes máximas. Fuentes auxiliares.
• Documentación.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9EEE9B-CC0E-F208-B997-299A3419C077}"/>
              </a:ext>
            </a:extLst>
          </p:cNvPr>
          <p:cNvSpPr txBox="1"/>
          <p:nvPr/>
        </p:nvSpPr>
        <p:spPr>
          <a:xfrm>
            <a:off x="6381219" y="1467361"/>
            <a:ext cx="31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3600" dirty="0"/>
              <a:t>TEMARIO</a:t>
            </a:r>
          </a:p>
        </p:txBody>
      </p:sp>
    </p:spTree>
    <p:extLst>
      <p:ext uri="{BB962C8B-B14F-4D97-AF65-F5344CB8AC3E}">
        <p14:creationId xmlns:p14="http://schemas.microsoft.com/office/powerpoint/2010/main" val="127125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49" y="228491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1DF224-35CD-B84F-6E7A-E8B7C0786D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5" t="26547" r="1810" b="22646"/>
          <a:stretch/>
        </p:blipFill>
        <p:spPr>
          <a:xfrm>
            <a:off x="192949" y="2570752"/>
            <a:ext cx="2647701" cy="13050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30DCFC-3168-CD4C-A6F3-A79E79CCF08A}"/>
              </a:ext>
            </a:extLst>
          </p:cNvPr>
          <p:cNvSpPr txBox="1"/>
          <p:nvPr/>
        </p:nvSpPr>
        <p:spPr>
          <a:xfrm>
            <a:off x="329624" y="1091844"/>
            <a:ext cx="775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/>
              <a:t>BabyWare</a:t>
            </a:r>
            <a:r>
              <a:rPr lang="es-AR" sz="2400" dirty="0"/>
              <a:t> Instalación y </a:t>
            </a:r>
            <a:r>
              <a:rPr lang="es-AR" sz="2400" dirty="0" err="1"/>
              <a:t>Backup</a:t>
            </a:r>
            <a:r>
              <a:rPr lang="es-AR" sz="2400" dirty="0"/>
              <a:t> de abonados y programación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AD134-EBE0-0963-C5DC-223431A124C2}"/>
              </a:ext>
            </a:extLst>
          </p:cNvPr>
          <p:cNvSpPr txBox="1"/>
          <p:nvPr/>
        </p:nvSpPr>
        <p:spPr>
          <a:xfrm>
            <a:off x="219227" y="4030121"/>
            <a:ext cx="262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Última versión disponible </a:t>
            </a:r>
          </a:p>
          <a:p>
            <a:pPr algn="ctr"/>
            <a:r>
              <a:rPr lang="es-AR" dirty="0"/>
              <a:t>5.6.25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8536FC-9A81-2566-9934-8B93EFD4F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434" y="2049393"/>
            <a:ext cx="8398560" cy="293410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4F7DD8A-5AE6-3C7F-4D87-C4C1BDF2954B}"/>
              </a:ext>
            </a:extLst>
          </p:cNvPr>
          <p:cNvSpPr txBox="1"/>
          <p:nvPr/>
        </p:nvSpPr>
        <p:spPr>
          <a:xfrm>
            <a:off x="5596130" y="4717683"/>
            <a:ext cx="497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err="1"/>
              <a:t>BackUp</a:t>
            </a:r>
            <a:r>
              <a:rPr lang="es-AR" dirty="0"/>
              <a:t> de abonados. Archivo con formato ZIP</a:t>
            </a:r>
          </a:p>
          <a:p>
            <a:pPr algn="ctr"/>
            <a:r>
              <a:rPr lang="es-AR" dirty="0" err="1"/>
              <a:t>BackUp</a:t>
            </a:r>
            <a:r>
              <a:rPr lang="es-AR" dirty="0"/>
              <a:t> de programación. Archivo con formato DFT.</a:t>
            </a:r>
          </a:p>
        </p:txBody>
      </p:sp>
    </p:spTree>
    <p:extLst>
      <p:ext uri="{BB962C8B-B14F-4D97-AF65-F5344CB8AC3E}">
        <p14:creationId xmlns:p14="http://schemas.microsoft.com/office/powerpoint/2010/main" val="276059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219CBD-09D2-E499-BC53-A63FAFD0B5A6}"/>
              </a:ext>
            </a:extLst>
          </p:cNvPr>
          <p:cNvSpPr txBox="1"/>
          <p:nvPr/>
        </p:nvSpPr>
        <p:spPr>
          <a:xfrm>
            <a:off x="1620889" y="1129177"/>
            <a:ext cx="572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Actualización de Firmware. Software </a:t>
            </a:r>
            <a:r>
              <a:rPr lang="es-AR" sz="2400" dirty="0" err="1"/>
              <a:t>InField</a:t>
            </a:r>
            <a:r>
              <a:rPr lang="es-AR" sz="2400" dirty="0"/>
              <a:t>.</a:t>
            </a:r>
          </a:p>
        </p:txBody>
      </p:sp>
      <p:pic>
        <p:nvPicPr>
          <p:cNvPr id="1026" name="Picture 2" descr="Product Image">
            <a:extLst>
              <a:ext uri="{FF2B5EF4-FFF2-40B4-BE49-F238E27FC236}">
                <a16:creationId xmlns:a16="http://schemas.microsoft.com/office/drawing/2014/main" id="{168F39EB-35F4-6E02-D87C-CB4F9C0E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6" y="1859204"/>
            <a:ext cx="2827140" cy="2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0EDB17-7F98-4092-1D3D-EBEA08372592}"/>
              </a:ext>
            </a:extLst>
          </p:cNvPr>
          <p:cNvSpPr txBox="1"/>
          <p:nvPr/>
        </p:nvSpPr>
        <p:spPr>
          <a:xfrm flipH="1">
            <a:off x="-95333" y="4620696"/>
            <a:ext cx="30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Ultima versión disponible</a:t>
            </a:r>
          </a:p>
          <a:p>
            <a:pPr algn="ctr"/>
            <a:r>
              <a:rPr lang="es-AR" dirty="0"/>
              <a:t>5.6.20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E92815-3849-CE20-D4DF-60FED5C85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758" y="2018863"/>
            <a:ext cx="8388436" cy="174561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F99F59-2E9B-54A7-06B2-36D36ECD2DA9}"/>
              </a:ext>
            </a:extLst>
          </p:cNvPr>
          <p:cNvSpPr txBox="1"/>
          <p:nvPr/>
        </p:nvSpPr>
        <p:spPr>
          <a:xfrm>
            <a:off x="5560286" y="1687015"/>
            <a:ext cx="401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Métodos de conexión con la central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6CBD44-F013-387B-8EE2-21E6B7AFE768}"/>
              </a:ext>
            </a:extLst>
          </p:cNvPr>
          <p:cNvSpPr txBox="1"/>
          <p:nvPr/>
        </p:nvSpPr>
        <p:spPr>
          <a:xfrm>
            <a:off x="7840961" y="4720962"/>
            <a:ext cx="432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Nota: Para acceder al panel a través de </a:t>
            </a:r>
            <a:r>
              <a:rPr lang="es-AR" dirty="0" err="1"/>
              <a:t>InField</a:t>
            </a:r>
            <a:r>
              <a:rPr lang="es-AR" dirty="0"/>
              <a:t> es necesario el ID de la central y contraseña de PC. </a:t>
            </a:r>
          </a:p>
        </p:txBody>
      </p:sp>
      <p:pic>
        <p:nvPicPr>
          <p:cNvPr id="2" name="Marcador de contenido 4" descr="Imagen que contiene sentado, interior&#10;&#10;Descripción generada automáticamente">
            <a:extLst>
              <a:ext uri="{FF2B5EF4-FFF2-40B4-BE49-F238E27FC236}">
                <a16:creationId xmlns:a16="http://schemas.microsoft.com/office/drawing/2014/main" id="{7F32E064-BF2C-3328-A44E-217BD59B3E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r="2801" b="4708"/>
          <a:stretch/>
        </p:blipFill>
        <p:spPr>
          <a:xfrm>
            <a:off x="3216476" y="4070978"/>
            <a:ext cx="1673447" cy="1477038"/>
          </a:xfrm>
          <a:prstGeom prst="rect">
            <a:avLst/>
          </a:prstGeom>
        </p:spPr>
      </p:pic>
      <p:pic>
        <p:nvPicPr>
          <p:cNvPr id="3" name="Picture 2" descr="CV4USB Conversor Paradox">
            <a:extLst>
              <a:ext uri="{FF2B5EF4-FFF2-40B4-BE49-F238E27FC236}">
                <a16:creationId xmlns:a16="http://schemas.microsoft.com/office/drawing/2014/main" id="{AB2ED0CF-58AE-2EB8-7061-0B894DE2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25671" r="15611" b="27647"/>
          <a:stretch/>
        </p:blipFill>
        <p:spPr bwMode="auto">
          <a:xfrm>
            <a:off x="5182166" y="3845965"/>
            <a:ext cx="2658795" cy="18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140413-56F7-8483-14B5-3ADF36585C46}"/>
              </a:ext>
            </a:extLst>
          </p:cNvPr>
          <p:cNvSpPr txBox="1"/>
          <p:nvPr/>
        </p:nvSpPr>
        <p:spPr>
          <a:xfrm>
            <a:off x="7840961" y="3461843"/>
            <a:ext cx="432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La actualización por puerto serial puede realizarse con los módulos de comunicación 307USB o CV4USB</a:t>
            </a:r>
          </a:p>
        </p:txBody>
      </p:sp>
    </p:spTree>
    <p:extLst>
      <p:ext uri="{BB962C8B-B14F-4D97-AF65-F5344CB8AC3E}">
        <p14:creationId xmlns:p14="http://schemas.microsoft.com/office/powerpoint/2010/main" val="151062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8256F1-11D3-DAFF-8BBC-96ED96CFD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24" y="1832279"/>
            <a:ext cx="10107436" cy="22291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FCB70F-C7BB-8747-AF91-27603CB264A2}"/>
              </a:ext>
            </a:extLst>
          </p:cNvPr>
          <p:cNvSpPr txBox="1"/>
          <p:nvPr/>
        </p:nvSpPr>
        <p:spPr>
          <a:xfrm>
            <a:off x="1020851" y="1134075"/>
            <a:ext cx="773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Duplicación de zonas. Resistencias de fin de línea y sensores.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C1C52F-ACDF-9C0F-5F16-EB7934F5E9C8}"/>
              </a:ext>
            </a:extLst>
          </p:cNvPr>
          <p:cNvSpPr txBox="1"/>
          <p:nvPr/>
        </p:nvSpPr>
        <p:spPr>
          <a:xfrm>
            <a:off x="6364580" y="5284573"/>
            <a:ext cx="58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Nota: Las zonas como llave NO pueden ser duplicadas.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5FBA1F-FDB7-1AEC-42DE-3AC824762DD0}"/>
              </a:ext>
            </a:extLst>
          </p:cNvPr>
          <p:cNvSpPr txBox="1"/>
          <p:nvPr/>
        </p:nvSpPr>
        <p:spPr>
          <a:xfrm>
            <a:off x="329624" y="4174867"/>
            <a:ext cx="983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ZX8 puede duplicar zonas en la EVO192. Se puede programar a través de </a:t>
            </a:r>
            <a:r>
              <a:rPr lang="es-AR" dirty="0" err="1"/>
              <a:t>BabyWare</a:t>
            </a:r>
            <a:r>
              <a:rPr lang="es-AR" dirty="0"/>
              <a:t> o teclado en la sección 4003 (Programación de módulos)</a:t>
            </a:r>
          </a:p>
        </p:txBody>
      </p:sp>
    </p:spTree>
    <p:extLst>
      <p:ext uri="{BB962C8B-B14F-4D97-AF65-F5344CB8AC3E}">
        <p14:creationId xmlns:p14="http://schemas.microsoft.com/office/powerpoint/2010/main" val="225688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FCB70F-C7BB-8747-AF91-27603CB264A2}"/>
              </a:ext>
            </a:extLst>
          </p:cNvPr>
          <p:cNvSpPr txBox="1"/>
          <p:nvPr/>
        </p:nvSpPr>
        <p:spPr>
          <a:xfrm>
            <a:off x="3256625" y="1106780"/>
            <a:ext cx="244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Zonas de Incendio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19A1FA-0AFB-177F-A5D8-A38E1FE7EE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62" b="3201"/>
          <a:stretch/>
        </p:blipFill>
        <p:spPr>
          <a:xfrm>
            <a:off x="378784" y="2475255"/>
            <a:ext cx="2877841" cy="19132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14C30E-1AE0-CA2F-1652-07EB55F3A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625" y="1689897"/>
            <a:ext cx="2448555" cy="36244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AE290D-5525-421A-F8B7-945F68E2F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160" y="2180864"/>
            <a:ext cx="5688409" cy="29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5FB325-EBB2-58BB-40BC-4ABA4E83CAAD}"/>
              </a:ext>
            </a:extLst>
          </p:cNvPr>
          <p:cNvSpPr txBox="1"/>
          <p:nvPr/>
        </p:nvSpPr>
        <p:spPr>
          <a:xfrm>
            <a:off x="3562460" y="1003734"/>
            <a:ext cx="305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Distancias de Cableado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4D26E4-03BE-DCD1-76BC-861CC5138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460" y="1958186"/>
            <a:ext cx="8501829" cy="33056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FB3214-E6F9-1D90-82CB-79D38E66F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11" y="1069972"/>
            <a:ext cx="3206332" cy="454230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6043AB1-52BC-57D0-4FE0-DB2B8DB9CA1A}"/>
              </a:ext>
            </a:extLst>
          </p:cNvPr>
          <p:cNvSpPr/>
          <p:nvPr/>
        </p:nvSpPr>
        <p:spPr>
          <a:xfrm>
            <a:off x="1931698" y="4851724"/>
            <a:ext cx="1350498" cy="824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531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38E72E-ADE4-C61B-2B77-29D16AD707A5}"/>
              </a:ext>
            </a:extLst>
          </p:cNvPr>
          <p:cNvSpPr txBox="1"/>
          <p:nvPr/>
        </p:nvSpPr>
        <p:spPr>
          <a:xfrm>
            <a:off x="2975777" y="944722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Consumo de la salida Auxiliar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9B420E-D817-5B6D-C5AC-D40362EEE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27" y="1406387"/>
            <a:ext cx="7321056" cy="41979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B27F2EA-6F62-75C7-C38F-5BDD9FA82379}"/>
              </a:ext>
            </a:extLst>
          </p:cNvPr>
          <p:cNvSpPr txBox="1"/>
          <p:nvPr/>
        </p:nvSpPr>
        <p:spPr>
          <a:xfrm>
            <a:off x="7540283" y="1816457"/>
            <a:ext cx="449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Corriente máxima en la salida Auxiliar de la Evo192: 700mA, recomendado 600mA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090BA3-A7D0-2B96-20D5-CFF44ADE8F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87" t="2263" r="2553" b="14583"/>
          <a:stretch/>
        </p:blipFill>
        <p:spPr>
          <a:xfrm>
            <a:off x="7751298" y="2407739"/>
            <a:ext cx="4111078" cy="17338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B74B221-2453-D49D-5B0C-544A3BF689DE}"/>
              </a:ext>
            </a:extLst>
          </p:cNvPr>
          <p:cNvSpPr txBox="1"/>
          <p:nvPr/>
        </p:nvSpPr>
        <p:spPr>
          <a:xfrm>
            <a:off x="7557406" y="4009366"/>
            <a:ext cx="4498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salida de BELL se apaga si excede los 3A. Se recomienda mantener valores por debajo de 1.3 A.</a:t>
            </a:r>
          </a:p>
          <a:p>
            <a:endParaRPr lang="es-AR" dirty="0"/>
          </a:p>
          <a:p>
            <a:r>
              <a:rPr lang="es-AR" dirty="0"/>
              <a:t>Nota: La evo192 solo cuenta con una salida auxiliar de 12v.</a:t>
            </a:r>
          </a:p>
        </p:txBody>
      </p:sp>
    </p:spTree>
    <p:extLst>
      <p:ext uri="{BB962C8B-B14F-4D97-AF65-F5344CB8AC3E}">
        <p14:creationId xmlns:p14="http://schemas.microsoft.com/office/powerpoint/2010/main" val="280261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 err="1">
                <a:solidFill>
                  <a:schemeClr val="bg1"/>
                </a:solidFill>
                <a:latin typeface="DIN Medium" panose="02020500000000000000" pitchFamily="18" charset="0"/>
              </a:rPr>
              <a:t>contacto@fiesa.com.ar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CERTIFICACIÓN PARADOX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3345F7-27EC-4DFC-C85A-F13F0CD254FF}"/>
              </a:ext>
            </a:extLst>
          </p:cNvPr>
          <p:cNvSpPr txBox="1"/>
          <p:nvPr/>
        </p:nvSpPr>
        <p:spPr>
          <a:xfrm>
            <a:off x="3216293" y="1131176"/>
            <a:ext cx="252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Fuentes Auxiliares.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F13D1B3-084F-6430-14C8-49FB69DCA14A}"/>
              </a:ext>
            </a:extLst>
          </p:cNvPr>
          <p:cNvGrpSpPr/>
          <p:nvPr/>
        </p:nvGrpSpPr>
        <p:grpSpPr>
          <a:xfrm>
            <a:off x="503838" y="2116820"/>
            <a:ext cx="4206217" cy="1944211"/>
            <a:chOff x="3496974" y="3665895"/>
            <a:chExt cx="3124634" cy="1449451"/>
          </a:xfrm>
        </p:grpSpPr>
        <p:sp>
          <p:nvSpPr>
            <p:cNvPr id="5" name="39 CuadroTexto">
              <a:extLst>
                <a:ext uri="{FF2B5EF4-FFF2-40B4-BE49-F238E27FC236}">
                  <a16:creationId xmlns:a16="http://schemas.microsoft.com/office/drawing/2014/main" id="{AF791FE0-E7C0-F62C-479D-113FDA04400D}"/>
                </a:ext>
              </a:extLst>
            </p:cNvPr>
            <p:cNvSpPr txBox="1"/>
            <p:nvPr/>
          </p:nvSpPr>
          <p:spPr>
            <a:xfrm>
              <a:off x="6059961" y="4840001"/>
              <a:ext cx="561647" cy="27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PS17</a:t>
              </a:r>
            </a:p>
          </p:txBody>
        </p:sp>
        <p:pic>
          <p:nvPicPr>
            <p:cNvPr id="8" name="Picture 2" descr="http://www.paradox.com/Images/Products/High/DGP2-PS17.jpg">
              <a:extLst>
                <a:ext uri="{FF2B5EF4-FFF2-40B4-BE49-F238E27FC236}">
                  <a16:creationId xmlns:a16="http://schemas.microsoft.com/office/drawing/2014/main" id="{46EC0929-261D-51FE-8EE2-E80F301D9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6974" y="3665895"/>
              <a:ext cx="2592288" cy="1449451"/>
            </a:xfrm>
            <a:prstGeom prst="rect">
              <a:avLst/>
            </a:prstGeom>
            <a:no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6C89B7C-332E-C30B-73EC-CC8C43BEE070}"/>
              </a:ext>
            </a:extLst>
          </p:cNvPr>
          <p:cNvGrpSpPr/>
          <p:nvPr/>
        </p:nvGrpSpPr>
        <p:grpSpPr>
          <a:xfrm>
            <a:off x="6449744" y="2137600"/>
            <a:ext cx="3304972" cy="2255117"/>
            <a:chOff x="2157102" y="1754618"/>
            <a:chExt cx="3304972" cy="2369613"/>
          </a:xfrm>
        </p:grpSpPr>
        <p:pic>
          <p:nvPicPr>
            <p:cNvPr id="10" name="Picture 2" descr="http://www.paradox.com/Images/Products/High/PS-817.jpg">
              <a:extLst>
                <a:ext uri="{FF2B5EF4-FFF2-40B4-BE49-F238E27FC236}">
                  <a16:creationId xmlns:a16="http://schemas.microsoft.com/office/drawing/2014/main" id="{932B28F2-91C7-08E8-6DD5-9563DB0CB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2144564" y="1767156"/>
              <a:ext cx="2369613" cy="2344538"/>
            </a:xfrm>
            <a:prstGeom prst="rect">
              <a:avLst/>
            </a:prstGeom>
            <a:noFill/>
          </p:spPr>
        </p:pic>
        <p:sp>
          <p:nvSpPr>
            <p:cNvPr id="11" name="39 CuadroTexto">
              <a:extLst>
                <a:ext uri="{FF2B5EF4-FFF2-40B4-BE49-F238E27FC236}">
                  <a16:creationId xmlns:a16="http://schemas.microsoft.com/office/drawing/2014/main" id="{A5BC11F8-0250-5AF4-4561-B474CF670A6E}"/>
                </a:ext>
              </a:extLst>
            </p:cNvPr>
            <p:cNvSpPr txBox="1"/>
            <p:nvPr/>
          </p:nvSpPr>
          <p:spPr>
            <a:xfrm>
              <a:off x="4567837" y="3450237"/>
              <a:ext cx="894237" cy="38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PS817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518F10-8E06-50FC-E686-E0F03DA9F31A}"/>
              </a:ext>
            </a:extLst>
          </p:cNvPr>
          <p:cNvSpPr txBox="1"/>
          <p:nvPr/>
        </p:nvSpPr>
        <p:spPr>
          <a:xfrm>
            <a:off x="680619" y="1758050"/>
            <a:ext cx="374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 supervisada.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C2D8759-61D6-D9AE-C88A-DAE3A1C5B6DA}"/>
              </a:ext>
            </a:extLst>
          </p:cNvPr>
          <p:cNvSpPr txBox="1"/>
          <p:nvPr/>
        </p:nvSpPr>
        <p:spPr>
          <a:xfrm>
            <a:off x="6393115" y="1758050"/>
            <a:ext cx="23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Fuente no supervisada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8F697B-4971-8C4C-9DAE-DDB7B4832F79}"/>
              </a:ext>
            </a:extLst>
          </p:cNvPr>
          <p:cNvSpPr txBox="1"/>
          <p:nvPr/>
        </p:nvSpPr>
        <p:spPr>
          <a:xfrm>
            <a:off x="219227" y="4322556"/>
            <a:ext cx="449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dirty="0"/>
              <a:t>Cuenta con una salida programable (PGM).</a:t>
            </a:r>
          </a:p>
          <a:p>
            <a:pPr marL="285750" indent="-285750">
              <a:buFontTx/>
              <a:buChar char="-"/>
            </a:pPr>
            <a:r>
              <a:rPr lang="es-AR" dirty="0"/>
              <a:t>Fuente </a:t>
            </a:r>
            <a:r>
              <a:rPr lang="en-US" sz="1800" dirty="0"/>
              <a:t>switching de 1.7A max.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C79B51-3765-100A-3201-2D4B34ABD591}"/>
              </a:ext>
            </a:extLst>
          </p:cNvPr>
          <p:cNvSpPr txBox="1"/>
          <p:nvPr/>
        </p:nvSpPr>
        <p:spPr>
          <a:xfrm>
            <a:off x="6449743" y="4392718"/>
            <a:ext cx="369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- </a:t>
            </a:r>
            <a:r>
              <a:rPr lang="en-US" sz="1800" dirty="0"/>
              <a:t>Fuente auxiliar de hasta 1.75A.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85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408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DIN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Acosta</dc:creator>
  <cp:lastModifiedBy>Daniel Acosta | FIESA SRL</cp:lastModifiedBy>
  <cp:revision>5</cp:revision>
  <dcterms:created xsi:type="dcterms:W3CDTF">2023-12-13T01:34:04Z</dcterms:created>
  <dcterms:modified xsi:type="dcterms:W3CDTF">2023-12-13T16:09:55Z</dcterms:modified>
</cp:coreProperties>
</file>