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1" r:id="rId2"/>
    <p:sldId id="259" r:id="rId3"/>
    <p:sldId id="397" r:id="rId4"/>
    <p:sldId id="377" r:id="rId5"/>
    <p:sldId id="379" r:id="rId6"/>
    <p:sldId id="380" r:id="rId7"/>
    <p:sldId id="399" r:id="rId8"/>
    <p:sldId id="384" r:id="rId9"/>
    <p:sldId id="385" r:id="rId10"/>
    <p:sldId id="386" r:id="rId11"/>
    <p:sldId id="387" r:id="rId12"/>
    <p:sldId id="388" r:id="rId13"/>
    <p:sldId id="398" r:id="rId14"/>
    <p:sldId id="382" r:id="rId15"/>
    <p:sldId id="383" r:id="rId16"/>
    <p:sldId id="27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75882" autoAdjust="0"/>
  </p:normalViewPr>
  <p:slideViewPr>
    <p:cSldViewPr snapToGrid="0">
      <p:cViewPr varScale="1">
        <p:scale>
          <a:sx n="55" d="100"/>
          <a:sy n="55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DA4A0-5694-42BB-A77D-B31C75889652}" type="datetimeFigureOut">
              <a:rPr lang="es-AR" smtClean="0"/>
              <a:t>21/4/2020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7D1D-2633-4D04-B7D6-B0DE3BDCC4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548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Supervision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RF: La central espera que cada uno de sus transmisores inalámbricos asignados envíe una señal de estado dentro de un periodo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específico para confirmar su presencia y funcionamiento. Si un dispositivo no envía una señal al interior del periodo, la central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 generar un fallo, una alarma, y/o transmitir un código de reporte a la receptora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Alcance 35 metros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Ubicación: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Seleccionar un lugar de instalación libre de obstáculos que refleje y absorba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señales de radio frecuencia (RF), así como de interferencia que podría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distorsionar las señales. Evitar instalarlo cerca o en la ruta de fuertes campos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RF (i.e. luces de neón, computadoras), sobre o cerca de objetos de metal,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cajas de cortacircuitos, acondicionadores de aire, o ductos de calefacción en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vista que podrían causar interferencia y reducir la sensibilidad del módulo.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Montar el RX1 tan alto como sea posible.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Evitar el montaje del RX1 en el sótano pues el alcance del módulo se reduce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ser instalado por debajo del nivel del suelo. Si es absolutamente necesario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montar el módulo en el sótano, se debe instalarlo tan alto y cercano del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 piso como sea posible.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899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Alcance 70 metros.</a:t>
            </a:r>
          </a:p>
          <a:p>
            <a:endParaRPr lang="es-AR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PGM1 and PGM2 - 150mA PGM transistor outputs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PGM3 - Form C relay output rated at 5A/28Vdc,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N.O./N.C. (PGM4 </a:t>
            </a:r>
            <a:r>
              <a:rPr lang="es-A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optional</a:t>
            </a:r>
            <a:endParaRPr lang="es-A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Ubicación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Seleccionar un lugar de instalación libre de obstáculos que refleje y absorba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señales de radio frecuencia (RF), así como de interferencia que podría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distorsionar las señales. Evitar instalarlo cerca o en la ruta de fuertes campos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RF (i.e. luces de neón, computadoras), sobre o cerca de objetos de metal,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cajas de cortacircuitos, acondicionadores de aire, o ductos de calefacción en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vista que podrían causar interferencia y reducir la sensibilidad del módulo.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Montar el RX1 tan alto como sea posible.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Evitar el montaje del RX1 en el sótano pues el alcance del módulo se reduce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ser instalado por debajo del nivel del suelo. Si es absolutamente necesario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montar el módulo en el sótano, se debe instalarlo tan alto y cercano del</a:t>
            </a:r>
          </a:p>
          <a:p>
            <a:r>
              <a:rPr lang="es-A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 piso como sea posible.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145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Controles remotos repite todos.</a:t>
            </a:r>
          </a:p>
          <a:p>
            <a:r>
              <a:rPr lang="es-AR" dirty="0" smtClean="0"/>
              <a:t>Compatible con MG5000,</a:t>
            </a:r>
            <a:r>
              <a:rPr lang="es-AR" baseline="0" dirty="0" smtClean="0"/>
              <a:t> MG5050 y RTX3</a:t>
            </a:r>
          </a:p>
          <a:p>
            <a:endParaRPr lang="es-AR" baseline="0" dirty="0" smtClean="0"/>
          </a:p>
          <a:p>
            <a:r>
              <a:rPr lang="es-AR" baseline="0" dirty="0" smtClean="0"/>
              <a:t>No es compatible con RTX3 conectado a la línea EVO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956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Al programar el botón es el B+C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389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No</a:t>
            </a:r>
            <a:r>
              <a:rPr lang="es-AR" baseline="0" dirty="0" smtClean="0"/>
              <a:t> compatible con RX1</a:t>
            </a:r>
          </a:p>
          <a:p>
            <a:r>
              <a:rPr lang="es-AR" baseline="0" dirty="0" smtClean="0"/>
              <a:t>Alcance 70 metros en ambiente residencial.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264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No</a:t>
            </a:r>
            <a:r>
              <a:rPr lang="es-AR" baseline="0" dirty="0" smtClean="0"/>
              <a:t> compatible con RX1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 smtClean="0"/>
              <a:t>Alcance 70 metros en ambiente residencial.</a:t>
            </a:r>
            <a:endParaRPr lang="es-A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7D1D-2633-4D04-B7D6-B0DE3BDCC426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26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800C6-9C22-458A-B4EA-E5AA71DC2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A5444D-03C4-4790-B956-011F5646D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06B30-1BF3-4F93-A051-EB009678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F95BC-94D3-4293-9894-ADE19621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03B8BB-F88A-4635-9AD3-5E9B9EC1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19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5DF4F-DC30-4AE6-BBEC-C05729DF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7CD4A0-6E25-4F0D-88A0-6B997DE52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2B1489-EC8A-412D-8406-09CBB72D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A2A833-D427-4950-85B6-82A359FF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BDC7A3-59B5-4B0E-9C6C-A6032DA7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4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F69F87-471E-4E38-81B3-348957CE4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0C6120-8B25-4F78-AD37-2D390103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0A036-41A1-4FC8-947F-8475AE5D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6D781-619F-46D0-AAC3-CDF7AE5A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74EE8-B764-4611-A508-7A7A133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6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E0976-DB1F-4126-9F0C-D7A0A2F0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C1DE0B-384B-445A-BF78-8BEEF84E2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EE0D1-DB6B-4246-B974-35A47185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B5CC7-F527-49E7-979C-2EA5F9F6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E8481-26AB-41AE-B8E9-1075B5F6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72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8452A-18AE-4FF3-A545-D19DBCBB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78EF36-6479-47D2-84E9-F5F62DED2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24C14-356D-4D86-A0D6-3EBE1E73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1C0CDD-5313-44F4-99FD-0677BEF4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FECB3-ACF3-4F00-96AF-B398317E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10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4ACF8-E8E5-4864-8E62-B5FEDE3E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D72C8C-E2D7-4902-8E53-EEA8F4E96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852017-3957-4AD4-B3D6-2EB319C08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130D5F-A909-4864-80D4-9B4DD5B8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BFFC06-41C5-4E60-A4F3-B2192EE2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57A554-2D94-474D-B698-6065EF5D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8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EB89F-AE3B-4CCB-AC36-383D1435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86964-F31B-4BDB-990F-8F0415D01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385897-B8C4-402C-9CEE-5996EA989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342A7B-ECD0-47AA-85C3-0DA547956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8DBB26-FE71-4399-8E3C-D57187F1D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299C83-41D8-451D-B320-F0649D77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D9AD97-2232-438A-A3A1-1C70E089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D1B8A0-8B22-4094-81EF-FEC2C2AA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15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7C4C0-1F7C-46FE-A108-9388A8AB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836B01-59C4-4B2C-A427-5DC092A0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E6F7C5-855E-46FF-8ADF-D81BF4F8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CABCB8-77D2-42D6-A186-86BAD0EB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44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96C4C-DFDB-45CB-B65B-27212466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3BC415-FF48-43CA-82AD-E40824BD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8222B7-03AE-4040-AAC7-6FE91055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A8026-D653-4E65-88AB-EFBC550B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0DDB63-7FEA-4C17-92B9-A0AEA9A0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351FDC-69C8-4C6B-AFEF-44E371513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0861B-2A75-4A1A-9E9B-4B61AFE3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330D3F-4A03-4966-B641-5340787E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AF36CF-A84E-4F34-B29B-3A12246E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29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CE043-D55C-4B3D-A091-2A10F298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AC2E5-D176-45B8-8B6F-A75FDCE60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AF7237-6166-4363-94D7-B39174A76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52DA84-BC42-45DA-8D12-8E406D1B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AE3BCA-9B28-4048-B045-24EF1277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16B6B-C572-4D19-87BF-58C89A1D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28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2D00C3-10E1-4D12-8385-ADC06A31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F1131D-7211-4568-ACBB-FBB2778D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F8CA6-A553-49C5-A2B1-02506B3D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96A8-A1CF-4E65-822C-FBD2B7878515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394D0-71FC-45CD-9543-AE210268B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FC36F-B3D5-47D2-93E0-606AAB090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49857-2411-4CBD-8F14-7B3FC5B7FE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63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Presentación expansión </a:t>
            </a:r>
            <a:r>
              <a:rPr lang="es-AR" dirty="0" err="1" smtClean="0"/>
              <a:t>inalambrica</a:t>
            </a:r>
            <a:r>
              <a:rPr lang="es-AR" dirty="0" smtClean="0"/>
              <a:t> Línea SP MG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63593"/>
          </a:xfrm>
        </p:spPr>
        <p:txBody>
          <a:bodyPr/>
          <a:lstStyle/>
          <a:p>
            <a:pPr algn="l"/>
            <a:endParaRPr lang="es-AR" dirty="0" smtClean="0"/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r>
              <a:rPr lang="es-AR" dirty="0" smtClean="0"/>
              <a:t>En breve comenzamos.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4960" y="2909388"/>
            <a:ext cx="6519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 remoto 5 botones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Rango inalámbrico para ambiente residencial 30 a 45 metros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Batería de litio 3V (CR2032)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Bidireccional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b="1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Podemos conocer el estado del sistema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342E72-9503-40F6-A6AE-8973E58BC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99" y="2000250"/>
            <a:ext cx="3648920" cy="3648920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REM 25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BD8F32-29C0-4D1B-9B23-AD0ECCDC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97" y="1839071"/>
            <a:ext cx="4169327" cy="416932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4960" y="2909388"/>
            <a:ext cx="6519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 remoto 5 botones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Rango inalámbrico para ambiente residencial 30 a 45 metros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Batería de litio 3V (CR2032)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Bidireccional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b="1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Podemos conocer el estado del sistema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REM 2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4960" y="2910447"/>
            <a:ext cx="669137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Teclado control remoto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Rango inalámbrico para ambiente residencial 30 a 45 metros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Batería de litio 3V (CR2032)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Bidireccional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b="1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Podemos conocer el estado del sistema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Modo diagnostico: permite conocer el nivel de señal y el de ruido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7BB190-9E8A-4303-B51A-0C965AE53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9" y="2021967"/>
            <a:ext cx="3757551" cy="3757551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REM 3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6B02F3A1-60A4-4F9D-AB0E-2A6C6582902E}"/>
              </a:ext>
            </a:extLst>
          </p:cNvPr>
          <p:cNvSpPr txBox="1">
            <a:spLocks/>
          </p:cNvSpPr>
          <p:nvPr/>
        </p:nvSpPr>
        <p:spPr>
          <a:xfrm>
            <a:off x="831850" y="901500"/>
            <a:ext cx="10515600" cy="3301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SIRENAS INALÁMBRICAS</a:t>
            </a:r>
          </a:p>
        </p:txBody>
      </p:sp>
    </p:spTree>
    <p:extLst>
      <p:ext uri="{BB962C8B-B14F-4D97-AF65-F5344CB8AC3E}">
        <p14:creationId xmlns:p14="http://schemas.microsoft.com/office/powerpoint/2010/main" val="13120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4960" y="2910447"/>
            <a:ext cx="51143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Sirena inalámbrica (100dBA), luz estrobo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Presencia supervisada por el panel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Doble </a:t>
            </a:r>
            <a:r>
              <a:rPr lang="es-AR" sz="1600" dirty="0" err="1">
                <a:latin typeface="Futura Bk BT" panose="020B0502020204020303" pitchFamily="34" charset="0"/>
              </a:rPr>
              <a:t>tamper</a:t>
            </a:r>
            <a:r>
              <a:rPr lang="es-AR" sz="1600" dirty="0">
                <a:latin typeface="Futura Bk BT" panose="020B0502020204020303" pitchFamily="34" charset="0"/>
              </a:rPr>
              <a:t> pared y tapa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Tiempo de respuesta ante alarma menor a 4 </a:t>
            </a:r>
            <a:r>
              <a:rPr lang="es-AR" sz="1600" dirty="0" err="1">
                <a:latin typeface="Futura Bk BT" panose="020B0502020204020303" pitchFamily="34" charset="0"/>
              </a:rPr>
              <a:t>seg</a:t>
            </a:r>
            <a:r>
              <a:rPr lang="es-AR" sz="1600" dirty="0">
                <a:latin typeface="Futura Bk BT" panose="020B0502020204020303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Pasado el tiempo de corte de sirena, el estrobo titila cada 4 </a:t>
            </a:r>
            <a:r>
              <a:rPr lang="es-AR" sz="1600" dirty="0" err="1">
                <a:latin typeface="Futura Bk BT" panose="020B0502020204020303" pitchFamily="34" charset="0"/>
              </a:rPr>
              <a:t>seg</a:t>
            </a:r>
            <a:r>
              <a:rPr lang="es-AR" sz="1600" dirty="0">
                <a:latin typeface="Futura Bk BT" panose="020B0502020204020303" pitchFamily="34" charset="0"/>
              </a:rPr>
              <a:t>. por dos horas y media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Vida útil de las pilas 3 años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276A07-3FFC-4B62-82D9-0FCD3BE76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2748522"/>
            <a:ext cx="2041909" cy="3165405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Sirena Inalámbrico SR130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8135" y="2908850"/>
            <a:ext cx="528095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Sirena inalámbrica (100dBA), luz estrobo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Presencia supervisada por el panel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Doble </a:t>
            </a:r>
            <a:r>
              <a:rPr lang="es-AR" sz="1600" dirty="0" err="1">
                <a:latin typeface="Futura Bk BT" panose="020B0502020204020303" pitchFamily="34" charset="0"/>
              </a:rPr>
              <a:t>tamper</a:t>
            </a:r>
            <a:r>
              <a:rPr lang="es-AR" sz="1600" dirty="0">
                <a:latin typeface="Futura Bk BT" panose="020B0502020204020303" pitchFamily="34" charset="0"/>
              </a:rPr>
              <a:t> pared y tapa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Tiempo de respuesta ante alarma menor a 4 </a:t>
            </a:r>
            <a:r>
              <a:rPr lang="es-AR" sz="1600" dirty="0" err="1">
                <a:latin typeface="Futura Bk BT" panose="020B0502020204020303" pitchFamily="34" charset="0"/>
              </a:rPr>
              <a:t>seg</a:t>
            </a:r>
            <a:r>
              <a:rPr lang="es-AR" sz="1600" dirty="0">
                <a:latin typeface="Futura Bk BT" panose="020B0502020204020303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Pasado el tiempo de corte de sirena, el estrobo titila cada 4 </a:t>
            </a:r>
            <a:r>
              <a:rPr lang="es-AR" sz="1600" dirty="0" err="1">
                <a:latin typeface="Futura Bk BT" panose="020B0502020204020303" pitchFamily="34" charset="0"/>
              </a:rPr>
              <a:t>seg</a:t>
            </a:r>
            <a:r>
              <a:rPr lang="es-AR" sz="1600" dirty="0">
                <a:latin typeface="Futura Bk BT" panose="020B0502020204020303" pitchFamily="34" charset="0"/>
              </a:rPr>
              <a:t>. por dos horas y media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Vida útil de las pilas 3 años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Opcional alimentación externa 8 a 16 VAC  9 a 20 VCC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A430F5-CFF8-4945-AC45-54281ECFE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2595145"/>
            <a:ext cx="2521413" cy="3355082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Sirena Inalámbrico SR150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909C-DAC4-4FE5-B70D-F165F69F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378612"/>
            <a:ext cx="10515600" cy="2665828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b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MUCHAS GRACIAS </a:t>
            </a:r>
            <a:br>
              <a:rPr lang="es-AR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</a:br>
            <a:r>
              <a:rPr lang="es-AR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POR SU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92C6A2-728A-45A8-84FD-74949F06E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9" y="-162551"/>
            <a:ext cx="12372974" cy="71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4E3D0-E1B7-4EAD-8715-CBFAEC67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945" y="2859109"/>
            <a:ext cx="4468244" cy="865463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TEMARIO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37AECF-4B28-4517-9F4D-B96B1374D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257" y="3148717"/>
            <a:ext cx="3312481" cy="2767053"/>
          </a:xfrm>
        </p:spPr>
        <p:txBody>
          <a:bodyPr>
            <a:normAutofit/>
          </a:bodyPr>
          <a:lstStyle/>
          <a:p>
            <a:pPr algn="l"/>
            <a:endParaRPr lang="es-ES" sz="1600" dirty="0">
              <a:latin typeface="Futura Bk BT" panose="020B0502020204020303" pitchFamily="34" charset="0"/>
            </a:endParaRPr>
          </a:p>
          <a:p>
            <a:pPr algn="l"/>
            <a:endParaRPr lang="es-ES" sz="1600" dirty="0" smtClean="0">
              <a:latin typeface="Futura Bk BT" panose="020B0502020204020303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s-ES" sz="1600" dirty="0" smtClean="0">
                <a:latin typeface="Futura Bk BT" panose="020B0502020204020303" pitchFamily="34" charset="0"/>
              </a:rPr>
              <a:t>Transmisores  inalámbricos</a:t>
            </a:r>
          </a:p>
          <a:p>
            <a:pPr marL="285750" indent="-285750" algn="l">
              <a:buFontTx/>
              <a:buChar char="-"/>
            </a:pPr>
            <a:r>
              <a:rPr lang="es-ES" sz="1600" dirty="0" smtClean="0">
                <a:latin typeface="Futura Bk BT" panose="020B0502020204020303" pitchFamily="34" charset="0"/>
              </a:rPr>
              <a:t>Repetidor inalámbrico</a:t>
            </a:r>
          </a:p>
          <a:p>
            <a:pPr marL="285750" indent="-285750" algn="l">
              <a:buFontTx/>
              <a:buChar char="-"/>
            </a:pPr>
            <a:r>
              <a:rPr lang="es-ES" sz="1600" dirty="0" smtClean="0">
                <a:latin typeface="Futura Bk BT" panose="020B0502020204020303" pitchFamily="34" charset="0"/>
              </a:rPr>
              <a:t>Controles remotos</a:t>
            </a:r>
            <a:endParaRPr lang="es-ES" sz="1600" dirty="0">
              <a:latin typeface="Futura Bk BT" panose="020B0502020204020303" pitchFamily="34" charset="0"/>
            </a:endParaRPr>
          </a:p>
          <a:p>
            <a:pPr algn="l"/>
            <a:r>
              <a:rPr lang="es-ES" sz="1600" dirty="0" smtClean="0">
                <a:latin typeface="Futura Bk BT" panose="020B0502020204020303" pitchFamily="34" charset="0"/>
              </a:rPr>
              <a:t>-    </a:t>
            </a:r>
            <a:r>
              <a:rPr lang="es-ES" sz="1600" dirty="0">
                <a:latin typeface="Futura Bk BT" panose="020B0502020204020303" pitchFamily="34" charset="0"/>
              </a:rPr>
              <a:t>Sirenas inalámbricas</a:t>
            </a:r>
          </a:p>
          <a:p>
            <a:pPr algn="l"/>
            <a:endParaRPr lang="es-ES" sz="1600" dirty="0">
              <a:latin typeface="Futura Bk BT" panose="020B0502020204020303" pitchFamily="34" charset="0"/>
            </a:endParaRPr>
          </a:p>
          <a:p>
            <a:pPr algn="l"/>
            <a:endParaRPr lang="es-ES" sz="1600" dirty="0">
              <a:latin typeface="Futura Bk BT" panose="020B0502020204020303" pitchFamily="34" charset="0"/>
            </a:endParaRPr>
          </a:p>
          <a:p>
            <a:pPr algn="l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6B02F3A1-60A4-4F9D-AB0E-2A6C6582902E}"/>
              </a:ext>
            </a:extLst>
          </p:cNvPr>
          <p:cNvSpPr txBox="1">
            <a:spLocks/>
          </p:cNvSpPr>
          <p:nvPr/>
        </p:nvSpPr>
        <p:spPr>
          <a:xfrm>
            <a:off x="831850" y="901500"/>
            <a:ext cx="10515600" cy="3301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TRANSMISORES </a:t>
            </a:r>
            <a:r>
              <a:rPr lang="es-AR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INALÁMBRICOS</a:t>
            </a:r>
          </a:p>
        </p:txBody>
      </p:sp>
    </p:spTree>
    <p:extLst>
      <p:ext uri="{BB962C8B-B14F-4D97-AF65-F5344CB8AC3E}">
        <p14:creationId xmlns:p14="http://schemas.microsoft.com/office/powerpoint/2010/main" val="13344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3716" y="2910447"/>
            <a:ext cx="51143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Compatible solo con la línea SP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Unidireccional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zonas inalámbricas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Supervisión RF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Proporciona 2 </a:t>
            </a:r>
            <a:r>
              <a:rPr lang="es-AR" sz="1600" dirty="0" smtClean="0">
                <a:latin typeface="Futura Bk BT" panose="020B0502020204020303" pitchFamily="34" charset="0"/>
              </a:rPr>
              <a:t>PGM 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controles remotos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521EE2-7D9D-4CD4-9C23-F3AD3F1D8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4798" r="31672" b="6360"/>
          <a:stretch/>
        </p:blipFill>
        <p:spPr>
          <a:xfrm>
            <a:off x="8324849" y="1839071"/>
            <a:ext cx="1633358" cy="4040671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Transmisor Inalámbrico RX1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4960" y="2910923"/>
            <a:ext cx="51143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Soporta hasta 2 repetidores y 4 sirenas inalámbricas. Compatible con 2WPGM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Bidireccional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zonas inalámbricas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Supervisión RF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Proporciona 3 PGM mas 1 opcional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Máximo de 32 controles remotos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C8453A-B391-46A1-89AE-9DE43B763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35" y="2099339"/>
            <a:ext cx="4030740" cy="4027797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Transmisor Inalámbrico RTX3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8135" y="2910447"/>
            <a:ext cx="51143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Permite extender el rango de la comunicación</a:t>
            </a:r>
          </a:p>
          <a:p>
            <a:r>
              <a:rPr lang="es-AR" sz="1600" dirty="0">
                <a:latin typeface="Futura Bk BT" panose="020B0502020204020303" pitchFamily="34" charset="0"/>
              </a:rPr>
              <a:t>      inalámbrica 75 metros en ambiente  </a:t>
            </a:r>
            <a:r>
              <a:rPr lang="es-AR" sz="1600" dirty="0" smtClean="0">
                <a:latin typeface="Futura Bk BT" panose="020B0502020204020303" pitchFamily="34" charset="0"/>
              </a:rPr>
              <a:t>   residencial</a:t>
            </a: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Soporta todos los transmisores inalámbricos </a:t>
            </a:r>
            <a:r>
              <a:rPr lang="es-AR" sz="1600" b="1" dirty="0" err="1">
                <a:latin typeface="Futura Bk BT" panose="020B0502020204020303" pitchFamily="34" charset="0"/>
              </a:rPr>
              <a:t>Magellan</a:t>
            </a:r>
            <a:endParaRPr lang="es-AR" sz="1600" b="1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Trae una entrada universal (NO/NC)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Supervisión RF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Proporciona 1 PGM</a:t>
            </a:r>
            <a:endParaRPr lang="pl-PL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Permite elegir que zonas , teclados y PGM repite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C9F07E-3147-4282-A672-6AD1D1641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26" y="3517832"/>
            <a:ext cx="4104374" cy="2079012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Repetidor Inalámbrico RPT1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r>
              <a:rPr lang="es-AR" sz="4400" dirty="0" smtClean="0">
                <a:latin typeface="Futura Bk BT" panose="020B0502020204020303" pitchFamily="34" charset="0"/>
              </a:rPr>
              <a:t>  </a:t>
            </a: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6B02F3A1-60A4-4F9D-AB0E-2A6C6582902E}"/>
              </a:ext>
            </a:extLst>
          </p:cNvPr>
          <p:cNvSpPr txBox="1">
            <a:spLocks/>
          </p:cNvSpPr>
          <p:nvPr/>
        </p:nvSpPr>
        <p:spPr>
          <a:xfrm>
            <a:off x="831850" y="3257550"/>
            <a:ext cx="10515600" cy="945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CONTROLES REMOTOS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5305" y="2910447"/>
            <a:ext cx="62275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Botón de emergencia pánico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Rango inalámbrico para ambiente residencial 30 a 45 metros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Batería de litio 3V (CR2032)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Unidireccional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8650E0-FEA3-411F-9CDA-1F3A7082D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28" y="1600200"/>
            <a:ext cx="3717733" cy="3717733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REM 101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8D001E-92C5-4A81-9774-01485539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08730"/>
            <a:ext cx="3747911" cy="4450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101241-1E71-410A-8F52-87FDA93E7623}"/>
              </a:ext>
            </a:extLst>
          </p:cNvPr>
          <p:cNvSpPr txBox="1"/>
          <p:nvPr/>
        </p:nvSpPr>
        <p:spPr>
          <a:xfrm>
            <a:off x="914960" y="2910447"/>
            <a:ext cx="61877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Control remoto 4 botones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Rango inalámbrico para ambiente residencial 30 a 45 metros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dirty="0">
                <a:latin typeface="Futura Bk BT" panose="020B0502020204020303" pitchFamily="34" charset="0"/>
              </a:rPr>
              <a:t>Batería de litio 3V (CR2032)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600" b="1" dirty="0">
                <a:latin typeface="Futura Bk BT" panose="020B0502020204020303" pitchFamily="34" charset="0"/>
              </a:rPr>
              <a:t>Unidireccional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1600" dirty="0">
              <a:latin typeface="Futura Bk BT" panose="020B0502020204020303" pitchFamily="34" charset="0"/>
            </a:endParaRPr>
          </a:p>
          <a:p>
            <a:endParaRPr lang="es-AR" sz="1600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Futura Bk BT" panose="020B05020202040203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AE95D7-FE3E-4945-83E6-ACDFD990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35" y="1930883"/>
            <a:ext cx="3800065" cy="3800065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AF6E21FB-DDCE-435C-A871-2E56F817136F}"/>
              </a:ext>
            </a:extLst>
          </p:cNvPr>
          <p:cNvSpPr txBox="1">
            <a:spLocks/>
          </p:cNvSpPr>
          <p:nvPr/>
        </p:nvSpPr>
        <p:spPr>
          <a:xfrm>
            <a:off x="831850" y="1839071"/>
            <a:ext cx="10515600" cy="2163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  <a:t>REM 15</a:t>
            </a:r>
            <a:br>
              <a:rPr lang="es-AR" sz="4400" dirty="0">
                <a:solidFill>
                  <a:srgbClr val="002060"/>
                </a:solidFill>
                <a:latin typeface="Futura Bk BT" panose="020B0502020204020303" pitchFamily="34" charset="0"/>
              </a:rPr>
            </a:br>
            <a:r>
              <a:rPr lang="es-AR" sz="4400" dirty="0">
                <a:latin typeface="Futura Bk BT" panose="020B0502020204020303" pitchFamily="34" charset="0"/>
              </a:rPr>
              <a:t/>
            </a:r>
            <a:br>
              <a:rPr lang="es-AR" sz="4400" dirty="0">
                <a:latin typeface="Futura Bk BT" panose="020B0502020204020303" pitchFamily="34" charset="0"/>
              </a:rPr>
            </a:br>
            <a:endParaRPr lang="es-AR" sz="4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845</Words>
  <Application>Microsoft Office PowerPoint</Application>
  <PresentationFormat>Panorámica</PresentationFormat>
  <Paragraphs>182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Futura Bk BT</vt:lpstr>
      <vt:lpstr>Futura Md BT</vt:lpstr>
      <vt:lpstr>Wingdings</vt:lpstr>
      <vt:lpstr>Tema de Office</vt:lpstr>
      <vt:lpstr>Presentación expansión inalambrica Línea SP MG</vt:lpstr>
      <vt:lpstr>TEMARIO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MUCHAS GRACIAS 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Diaz</dc:creator>
  <cp:lastModifiedBy>Flor</cp:lastModifiedBy>
  <cp:revision>264</cp:revision>
  <dcterms:created xsi:type="dcterms:W3CDTF">2018-10-03T20:35:46Z</dcterms:created>
  <dcterms:modified xsi:type="dcterms:W3CDTF">2020-04-21T13:49:25Z</dcterms:modified>
</cp:coreProperties>
</file>