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2D71F5-AAAD-962D-B1F6-16F38867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AD3A78-F1AA-09FC-4F96-75B72FCCFE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7862BD-7411-35D0-6343-E7CBB7828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DE4B-7CB3-496F-B156-471C5FAF00BC}" type="datetimeFigureOut">
              <a:rPr lang="es-AR" smtClean="0"/>
              <a:t>7/7/2025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5B6E9E-A7FE-9DCB-DAE9-4543784AE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BC5936-F881-7689-2BAA-7B1FC7A80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2E00-739B-441F-AF3E-9125471C4E6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643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7D076D-DF27-88CF-5B1B-9FBD2D965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F9B19F-846A-C39C-4AF9-6B27F9F03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ED44C3-D32F-56E0-AB64-5417C4DA0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DE4B-7CB3-496F-B156-471C5FAF00BC}" type="datetimeFigureOut">
              <a:rPr lang="es-AR" smtClean="0"/>
              <a:t>7/7/2025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A2F1FE-1198-1140-918A-3DCDE8FC1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DD40F5-3F6B-8C38-0451-B08FAD58A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2E00-739B-441F-AF3E-9125471C4E6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4433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5253F9-26D6-E6CE-B51E-3A694523A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D2BFD41-C0CB-7453-D9FE-82EF999F8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916230-45ED-F9C6-93C6-0745DEB04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DE4B-7CB3-496F-B156-471C5FAF00BC}" type="datetimeFigureOut">
              <a:rPr lang="es-AR" smtClean="0"/>
              <a:t>7/7/2025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C83BFD-B13F-349D-DB30-336CC329F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1348A1-8D68-5E86-F0E8-A110508B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2E00-739B-441F-AF3E-9125471C4E6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9894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C8175-CA23-0E07-D0A1-FF670D6B5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5B519E-0472-8D63-9EB7-45682C903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4D3FBC-2A96-8231-404D-B903EF8D5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DE4B-7CB3-496F-B156-471C5FAF00BC}" type="datetimeFigureOut">
              <a:rPr lang="es-AR" smtClean="0"/>
              <a:t>7/7/2025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188D7B-BA34-A533-3206-14D543788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5B0AE4-282B-5FD0-0AE2-C2ABE9ECE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2E00-739B-441F-AF3E-9125471C4E6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0824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D30A56-802E-B21C-DA15-1C146DFF7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270BCA-0523-1DA4-EC41-F904BD91A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9AA335-63DF-CCFB-6F65-554A110A7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DE4B-7CB3-496F-B156-471C5FAF00BC}" type="datetimeFigureOut">
              <a:rPr lang="es-AR" smtClean="0"/>
              <a:t>7/7/2025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CD541A-5CC5-B05B-F0C6-BDF563C4A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9594A4-C5BC-975B-C6DC-A23B39E2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2E00-739B-441F-AF3E-9125471C4E6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6107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AE3EFD-2964-F731-4217-5279BF971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6051D1-CA2C-C9B5-03E5-7649D74CFA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CA49FC-EFF2-8046-A1E9-6B4C4109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4C8218-FC72-29ED-BCC6-810BC3A52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DE4B-7CB3-496F-B156-471C5FAF00BC}" type="datetimeFigureOut">
              <a:rPr lang="es-AR" smtClean="0"/>
              <a:t>7/7/2025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A0DE44-B360-C226-83FB-939DA1171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6B40B9-1543-8D45-F4C4-4BCB2C3FC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2E00-739B-441F-AF3E-9125471C4E6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2630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6703EB-8E15-FB19-EE50-D7A7F08ED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1F6B89-7F1E-2446-9743-F31CEC807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B8BFB1-19E2-0584-CCF6-D3E9960AA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27BF55D-FCD1-F416-1AD4-6166A5463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5532EE9-96DB-EB7A-45F7-597A0E6E4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A433086-232B-C2A0-B9A4-368546E06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DE4B-7CB3-496F-B156-471C5FAF00BC}" type="datetimeFigureOut">
              <a:rPr lang="es-AR" smtClean="0"/>
              <a:t>7/7/2025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0BC3D21-7658-6039-6A2E-77C6F7088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CB98F6-3F55-2834-73A6-6152A1E6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2E00-739B-441F-AF3E-9125471C4E6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4296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D49153-2CA2-9988-24FE-D278AC061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A1AAEB1-05FB-018D-1F77-2AC4F7BEA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DE4B-7CB3-496F-B156-471C5FAF00BC}" type="datetimeFigureOut">
              <a:rPr lang="es-AR" smtClean="0"/>
              <a:t>7/7/2025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74C4E93-3AD1-7668-EE37-D7E43A287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DCE83E0-A861-F11A-EB87-CCC6B518B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2E00-739B-441F-AF3E-9125471C4E6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7173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1F2810C-BCE1-DF61-A230-2832D595A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DE4B-7CB3-496F-B156-471C5FAF00BC}" type="datetimeFigureOut">
              <a:rPr lang="es-AR" smtClean="0"/>
              <a:t>7/7/2025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1EE82EE-374C-2C9B-21C1-FE8595CD6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E3FCB6-E8CE-B8FE-EF5C-EEBC25E1F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2E00-739B-441F-AF3E-9125471C4E6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80458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33E5CF-3F9C-E61D-4554-8EA2AAB3D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457528-E483-3A0C-1E81-6EDCC7982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60576A-7EB3-21D0-7830-47351E3997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02FBC7-44C2-B7F5-E959-272467D5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DE4B-7CB3-496F-B156-471C5FAF00BC}" type="datetimeFigureOut">
              <a:rPr lang="es-AR" smtClean="0"/>
              <a:t>7/7/2025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6E651D-E214-B46B-C966-2A6B1A8F4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074793-F85E-60EF-9EB0-7AA33FB35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2E00-739B-441F-AF3E-9125471C4E6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82763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578F8-0B1C-EB09-2B21-6AE13CCDE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34C357C-2602-67A6-EA80-9B8FAEFB3A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7AB13B7-8EBB-8AAD-8546-B45DD1B24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B1C92E-E2D7-26CC-EED5-F75B272D3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DE4B-7CB3-496F-B156-471C5FAF00BC}" type="datetimeFigureOut">
              <a:rPr lang="es-AR" smtClean="0"/>
              <a:t>7/7/2025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1FD300-5F41-DFA0-6520-AD6AAA3DB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FE9038-0C2C-6C48-ABA0-64C8D410E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2E00-739B-441F-AF3E-9125471C4E6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8911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A3841BC-81F7-16FF-D386-16F37A706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C916BC-8C6A-E13D-25EB-7C66A51B8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39DCA2-54C3-14AB-9ABC-CF9FC3E000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54DE4B-7CB3-496F-B156-471C5FAF00BC}" type="datetimeFigureOut">
              <a:rPr lang="es-AR" smtClean="0"/>
              <a:t>7/7/2025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6965DE-8EC7-C84E-47AA-8244D55A8D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8CB1DA-C5C3-CBD9-129C-86616979F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862E00-739B-441F-AF3E-9125471C4E6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398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89634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magen que contiene Icono&#10;&#10;El contenido generado por IA puede ser incorrecto.">
            <a:extLst>
              <a:ext uri="{FF2B5EF4-FFF2-40B4-BE49-F238E27FC236}">
                <a16:creationId xmlns:a16="http://schemas.microsoft.com/office/drawing/2014/main" id="{6378886D-4EC4-1818-2113-5CF03376AE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9" r="12452" b="2"/>
          <a:stretch>
            <a:fillRect/>
          </a:stretch>
        </p:blipFill>
        <p:spPr>
          <a:xfrm>
            <a:off x="722376" y="1993727"/>
            <a:ext cx="5286522" cy="3112661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D1CEE39-A6DC-4DE0-9789-206F1A988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26744" y="889634"/>
            <a:ext cx="0" cy="507492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 descr="Logotipo&#10;&#10;El contenido generado por IA puede ser incorrecto.">
            <a:extLst>
              <a:ext uri="{FF2B5EF4-FFF2-40B4-BE49-F238E27FC236}">
                <a16:creationId xmlns:a16="http://schemas.microsoft.com/office/drawing/2014/main" id="{ED49B73B-D9EF-8833-1B83-F0CC55FAEE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47" r="1" b="1"/>
          <a:stretch>
            <a:fillRect/>
          </a:stretch>
        </p:blipFill>
        <p:spPr>
          <a:xfrm>
            <a:off x="6448478" y="2135947"/>
            <a:ext cx="4818888" cy="257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481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1D4658-32CD-4903-BDA6-7B54EEA4E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A29A97C-0C3C-4F06-9CA4-68DFD1CE4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0886" y="983228"/>
            <a:ext cx="8301112" cy="5874772"/>
          </a:xfrm>
          <a:custGeom>
            <a:avLst/>
            <a:gdLst>
              <a:gd name="connsiteX0" fmla="*/ 3607511 w 8301112"/>
              <a:gd name="connsiteY0" fmla="*/ 0 h 5874772"/>
              <a:gd name="connsiteX1" fmla="*/ 8106431 w 8301112"/>
              <a:gd name="connsiteY1" fmla="*/ 0 h 5874772"/>
              <a:gd name="connsiteX2" fmla="*/ 8301112 w 8301112"/>
              <a:gd name="connsiteY2" fmla="*/ 0 h 5874772"/>
              <a:gd name="connsiteX3" fmla="*/ 8301112 w 8301112"/>
              <a:gd name="connsiteY3" fmla="*/ 5874772 h 5874772"/>
              <a:gd name="connsiteX4" fmla="*/ 27685 w 8301112"/>
              <a:gd name="connsiteY4" fmla="*/ 5874772 h 5874772"/>
              <a:gd name="connsiteX5" fmla="*/ 24376 w 8301112"/>
              <a:gd name="connsiteY5" fmla="*/ 5862584 h 5874772"/>
              <a:gd name="connsiteX6" fmla="*/ 97502 w 8301112"/>
              <a:gd name="connsiteY6" fmla="*/ 5167850 h 5874772"/>
              <a:gd name="connsiteX7" fmla="*/ 2827510 w 8301112"/>
              <a:gd name="connsiteY7" fmla="*/ 438782 h 5874772"/>
              <a:gd name="connsiteX8" fmla="*/ 3607511 w 8301112"/>
              <a:gd name="connsiteY8" fmla="*/ 0 h 587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1112" h="5874772">
                <a:moveTo>
                  <a:pt x="3607511" y="0"/>
                </a:moveTo>
                <a:cubicBezTo>
                  <a:pt x="3607511" y="0"/>
                  <a:pt x="3607511" y="0"/>
                  <a:pt x="8106431" y="0"/>
                </a:cubicBezTo>
                <a:lnTo>
                  <a:pt x="8301112" y="0"/>
                </a:lnTo>
                <a:lnTo>
                  <a:pt x="8301112" y="5874772"/>
                </a:lnTo>
                <a:lnTo>
                  <a:pt x="27685" y="5874772"/>
                </a:lnTo>
                <a:lnTo>
                  <a:pt x="24376" y="5862584"/>
                </a:lnTo>
                <a:cubicBezTo>
                  <a:pt x="-24375" y="5631005"/>
                  <a:pt x="0" y="5362863"/>
                  <a:pt x="97502" y="5167850"/>
                </a:cubicBezTo>
                <a:cubicBezTo>
                  <a:pt x="97502" y="5167850"/>
                  <a:pt x="97502" y="5167850"/>
                  <a:pt x="2827510" y="438782"/>
                </a:cubicBezTo>
                <a:cubicBezTo>
                  <a:pt x="2973760" y="195014"/>
                  <a:pt x="3331265" y="0"/>
                  <a:pt x="360751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01292C1-8B12-4AF2-9B59-8851A132E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360023"/>
            <a:ext cx="5342806" cy="4453168"/>
          </a:xfrm>
          <a:custGeom>
            <a:avLst/>
            <a:gdLst>
              <a:gd name="connsiteX0" fmla="*/ 313737 w 5342806"/>
              <a:gd name="connsiteY0" fmla="*/ 2699726 h 4453168"/>
              <a:gd name="connsiteX1" fmla="*/ 775980 w 5342806"/>
              <a:gd name="connsiteY1" fmla="*/ 2699726 h 4453168"/>
              <a:gd name="connsiteX2" fmla="*/ 846865 w 5342806"/>
              <a:gd name="connsiteY2" fmla="*/ 2741502 h 4453168"/>
              <a:gd name="connsiteX3" fmla="*/ 1078485 w 5342806"/>
              <a:gd name="connsiteY3" fmla="*/ 3140369 h 4453168"/>
              <a:gd name="connsiteX4" fmla="*/ 1078485 w 5342806"/>
              <a:gd name="connsiteY4" fmla="*/ 3221933 h 4453168"/>
              <a:gd name="connsiteX5" fmla="*/ 846865 w 5342806"/>
              <a:gd name="connsiteY5" fmla="*/ 3620799 h 4453168"/>
              <a:gd name="connsiteX6" fmla="*/ 775980 w 5342806"/>
              <a:gd name="connsiteY6" fmla="*/ 3662576 h 4453168"/>
              <a:gd name="connsiteX7" fmla="*/ 313737 w 5342806"/>
              <a:gd name="connsiteY7" fmla="*/ 3662576 h 4453168"/>
              <a:gd name="connsiteX8" fmla="*/ 241855 w 5342806"/>
              <a:gd name="connsiteY8" fmla="*/ 3620799 h 4453168"/>
              <a:gd name="connsiteX9" fmla="*/ 11232 w 5342806"/>
              <a:gd name="connsiteY9" fmla="*/ 3221933 h 4453168"/>
              <a:gd name="connsiteX10" fmla="*/ 11232 w 5342806"/>
              <a:gd name="connsiteY10" fmla="*/ 3140369 h 4453168"/>
              <a:gd name="connsiteX11" fmla="*/ 241855 w 5342806"/>
              <a:gd name="connsiteY11" fmla="*/ 2741502 h 4453168"/>
              <a:gd name="connsiteX12" fmla="*/ 313737 w 5342806"/>
              <a:gd name="connsiteY12" fmla="*/ 2699726 h 4453168"/>
              <a:gd name="connsiteX13" fmla="*/ 2150770 w 5342806"/>
              <a:gd name="connsiteY13" fmla="*/ 492430 h 4453168"/>
              <a:gd name="connsiteX14" fmla="*/ 2388454 w 5342806"/>
              <a:gd name="connsiteY14" fmla="*/ 492430 h 4453168"/>
              <a:gd name="connsiteX15" fmla="*/ 2416181 w 5342806"/>
              <a:gd name="connsiteY15" fmla="*/ 492430 h 4453168"/>
              <a:gd name="connsiteX16" fmla="*/ 2442639 w 5342806"/>
              <a:gd name="connsiteY16" fmla="*/ 537992 h 4453168"/>
              <a:gd name="connsiteX17" fmla="*/ 2572233 w 5342806"/>
              <a:gd name="connsiteY17" fmla="*/ 761161 h 4453168"/>
              <a:gd name="connsiteX18" fmla="*/ 2572233 w 5342806"/>
              <a:gd name="connsiteY18" fmla="*/ 886078 h 4453168"/>
              <a:gd name="connsiteX19" fmla="*/ 2217501 w 5342806"/>
              <a:gd name="connsiteY19" fmla="*/ 1496950 h 4453168"/>
              <a:gd name="connsiteX20" fmla="*/ 2108941 w 5342806"/>
              <a:gd name="connsiteY20" fmla="*/ 1560931 h 4453168"/>
              <a:gd name="connsiteX21" fmla="*/ 1401007 w 5342806"/>
              <a:gd name="connsiteY21" fmla="*/ 1560931 h 4453168"/>
              <a:gd name="connsiteX22" fmla="*/ 1367679 w 5342806"/>
              <a:gd name="connsiteY22" fmla="*/ 1556504 h 4453168"/>
              <a:gd name="connsiteX23" fmla="*/ 1344756 w 5342806"/>
              <a:gd name="connsiteY23" fmla="*/ 1546893 h 4453168"/>
              <a:gd name="connsiteX24" fmla="*/ 1358765 w 5342806"/>
              <a:gd name="connsiteY24" fmla="*/ 1522665 h 4453168"/>
              <a:gd name="connsiteX25" fmla="*/ 1855078 w 5342806"/>
              <a:gd name="connsiteY25" fmla="*/ 664281 h 4453168"/>
              <a:gd name="connsiteX26" fmla="*/ 2150770 w 5342806"/>
              <a:gd name="connsiteY26" fmla="*/ 492430 h 4453168"/>
              <a:gd name="connsiteX27" fmla="*/ 1359084 w 5342806"/>
              <a:gd name="connsiteY27" fmla="*/ 0 h 4453168"/>
              <a:gd name="connsiteX28" fmla="*/ 2157630 w 5342806"/>
              <a:gd name="connsiteY28" fmla="*/ 0 h 4453168"/>
              <a:gd name="connsiteX29" fmla="*/ 2280085 w 5342806"/>
              <a:gd name="connsiteY29" fmla="*/ 72172 h 4453168"/>
              <a:gd name="connsiteX30" fmla="*/ 2494708 w 5342806"/>
              <a:gd name="connsiteY30" fmla="*/ 441767 h 4453168"/>
              <a:gd name="connsiteX31" fmla="*/ 2518954 w 5342806"/>
              <a:gd name="connsiteY31" fmla="*/ 483519 h 4453168"/>
              <a:gd name="connsiteX32" fmla="*/ 2499877 w 5342806"/>
              <a:gd name="connsiteY32" fmla="*/ 483519 h 4453168"/>
              <a:gd name="connsiteX33" fmla="*/ 2409708 w 5342806"/>
              <a:gd name="connsiteY33" fmla="*/ 483519 h 4453168"/>
              <a:gd name="connsiteX34" fmla="*/ 2370537 w 5342806"/>
              <a:gd name="connsiteY34" fmla="*/ 416064 h 4453168"/>
              <a:gd name="connsiteX35" fmla="*/ 2220885 w 5342806"/>
              <a:gd name="connsiteY35" fmla="*/ 158353 h 4453168"/>
              <a:gd name="connsiteX36" fmla="*/ 2112324 w 5342806"/>
              <a:gd name="connsiteY36" fmla="*/ 94371 h 4453168"/>
              <a:gd name="connsiteX37" fmla="*/ 1404390 w 5342806"/>
              <a:gd name="connsiteY37" fmla="*/ 94371 h 4453168"/>
              <a:gd name="connsiteX38" fmla="*/ 1294301 w 5342806"/>
              <a:gd name="connsiteY38" fmla="*/ 158353 h 4453168"/>
              <a:gd name="connsiteX39" fmla="*/ 941098 w 5342806"/>
              <a:gd name="connsiteY39" fmla="*/ 769224 h 4453168"/>
              <a:gd name="connsiteX40" fmla="*/ 941098 w 5342806"/>
              <a:gd name="connsiteY40" fmla="*/ 894141 h 4453168"/>
              <a:gd name="connsiteX41" fmla="*/ 1294301 w 5342806"/>
              <a:gd name="connsiteY41" fmla="*/ 1505013 h 4453168"/>
              <a:gd name="connsiteX42" fmla="*/ 1340745 w 5342806"/>
              <a:gd name="connsiteY42" fmla="*/ 1551856 h 4453168"/>
              <a:gd name="connsiteX43" fmla="*/ 1346119 w 5342806"/>
              <a:gd name="connsiteY43" fmla="*/ 1554109 h 4453168"/>
              <a:gd name="connsiteX44" fmla="*/ 1317310 w 5342806"/>
              <a:gd name="connsiteY44" fmla="*/ 1603934 h 4453168"/>
              <a:gd name="connsiteX45" fmla="*/ 1295884 w 5342806"/>
              <a:gd name="connsiteY45" fmla="*/ 1640991 h 4453168"/>
              <a:gd name="connsiteX46" fmla="*/ 1318107 w 5342806"/>
              <a:gd name="connsiteY46" fmla="*/ 1650309 h 4453168"/>
              <a:gd name="connsiteX47" fmla="*/ 1355700 w 5342806"/>
              <a:gd name="connsiteY47" fmla="*/ 1655302 h 4453168"/>
              <a:gd name="connsiteX48" fmla="*/ 2154247 w 5342806"/>
              <a:gd name="connsiteY48" fmla="*/ 1655302 h 4453168"/>
              <a:gd name="connsiteX49" fmla="*/ 2276701 w 5342806"/>
              <a:gd name="connsiteY49" fmla="*/ 1583132 h 4453168"/>
              <a:gd name="connsiteX50" fmla="*/ 2676837 w 5342806"/>
              <a:gd name="connsiteY50" fmla="*/ 894072 h 4453168"/>
              <a:gd name="connsiteX51" fmla="*/ 2676837 w 5342806"/>
              <a:gd name="connsiteY51" fmla="*/ 753167 h 4453168"/>
              <a:gd name="connsiteX52" fmla="*/ 2544761 w 5342806"/>
              <a:gd name="connsiteY52" fmla="*/ 525724 h 4453168"/>
              <a:gd name="connsiteX53" fmla="*/ 2525427 w 5342806"/>
              <a:gd name="connsiteY53" fmla="*/ 492430 h 4453168"/>
              <a:gd name="connsiteX54" fmla="*/ 2614995 w 5342806"/>
              <a:gd name="connsiteY54" fmla="*/ 492430 h 4453168"/>
              <a:gd name="connsiteX55" fmla="*/ 4052233 w 5342806"/>
              <a:gd name="connsiteY55" fmla="*/ 492430 h 4453168"/>
              <a:gd name="connsiteX56" fmla="*/ 4343819 w 5342806"/>
              <a:gd name="connsiteY56" fmla="*/ 664281 h 4453168"/>
              <a:gd name="connsiteX57" fmla="*/ 5296604 w 5342806"/>
              <a:gd name="connsiteY57" fmla="*/ 2305041 h 4453168"/>
              <a:gd name="connsiteX58" fmla="*/ 5296604 w 5342806"/>
              <a:gd name="connsiteY58" fmla="*/ 2640558 h 4453168"/>
              <a:gd name="connsiteX59" fmla="*/ 4343819 w 5342806"/>
              <a:gd name="connsiteY59" fmla="*/ 4281318 h 4453168"/>
              <a:gd name="connsiteX60" fmla="*/ 4052233 w 5342806"/>
              <a:gd name="connsiteY60" fmla="*/ 4453168 h 4453168"/>
              <a:gd name="connsiteX61" fmla="*/ 2150770 w 5342806"/>
              <a:gd name="connsiteY61" fmla="*/ 4453168 h 4453168"/>
              <a:gd name="connsiteX62" fmla="*/ 1855078 w 5342806"/>
              <a:gd name="connsiteY62" fmla="*/ 4281318 h 4453168"/>
              <a:gd name="connsiteX63" fmla="*/ 906399 w 5342806"/>
              <a:gd name="connsiteY63" fmla="*/ 2640558 h 4453168"/>
              <a:gd name="connsiteX64" fmla="*/ 906399 w 5342806"/>
              <a:gd name="connsiteY64" fmla="*/ 2305041 h 4453168"/>
              <a:gd name="connsiteX65" fmla="*/ 1258651 w 5342806"/>
              <a:gd name="connsiteY65" fmla="*/ 1695815 h 4453168"/>
              <a:gd name="connsiteX66" fmla="*/ 1288338 w 5342806"/>
              <a:gd name="connsiteY66" fmla="*/ 1644472 h 4453168"/>
              <a:gd name="connsiteX67" fmla="*/ 1287293 w 5342806"/>
              <a:gd name="connsiteY67" fmla="*/ 1644034 h 4453168"/>
              <a:gd name="connsiteX68" fmla="*/ 1234904 w 5342806"/>
              <a:gd name="connsiteY68" fmla="*/ 1591195 h 4453168"/>
              <a:gd name="connsiteX69" fmla="*/ 836494 w 5342806"/>
              <a:gd name="connsiteY69" fmla="*/ 902135 h 4453168"/>
              <a:gd name="connsiteX70" fmla="*/ 836494 w 5342806"/>
              <a:gd name="connsiteY70" fmla="*/ 761230 h 4453168"/>
              <a:gd name="connsiteX71" fmla="*/ 1234904 w 5342806"/>
              <a:gd name="connsiteY71" fmla="*/ 72172 h 4453168"/>
              <a:gd name="connsiteX72" fmla="*/ 1359084 w 5342806"/>
              <a:gd name="connsiteY72" fmla="*/ 0 h 4453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5342806" h="4453168">
                <a:moveTo>
                  <a:pt x="313737" y="2699726"/>
                </a:moveTo>
                <a:cubicBezTo>
                  <a:pt x="313737" y="2699726"/>
                  <a:pt x="313737" y="2699726"/>
                  <a:pt x="775980" y="2699726"/>
                </a:cubicBezTo>
                <a:cubicBezTo>
                  <a:pt x="804933" y="2699726"/>
                  <a:pt x="832887" y="2715641"/>
                  <a:pt x="846865" y="2741502"/>
                </a:cubicBezTo>
                <a:cubicBezTo>
                  <a:pt x="846865" y="2741502"/>
                  <a:pt x="846865" y="2741502"/>
                  <a:pt x="1078485" y="3140369"/>
                </a:cubicBezTo>
                <a:cubicBezTo>
                  <a:pt x="1093461" y="3165236"/>
                  <a:pt x="1093461" y="3197066"/>
                  <a:pt x="1078485" y="3221933"/>
                </a:cubicBezTo>
                <a:cubicBezTo>
                  <a:pt x="1078485" y="3221933"/>
                  <a:pt x="1078485" y="3221933"/>
                  <a:pt x="846865" y="3620799"/>
                </a:cubicBezTo>
                <a:cubicBezTo>
                  <a:pt x="832887" y="3646661"/>
                  <a:pt x="804933" y="3662576"/>
                  <a:pt x="775980" y="3662576"/>
                </a:cubicBezTo>
                <a:cubicBezTo>
                  <a:pt x="775980" y="3662576"/>
                  <a:pt x="775980" y="3662576"/>
                  <a:pt x="313737" y="3662576"/>
                </a:cubicBezTo>
                <a:cubicBezTo>
                  <a:pt x="283786" y="3662576"/>
                  <a:pt x="256830" y="3646661"/>
                  <a:pt x="241855" y="3620799"/>
                </a:cubicBezTo>
                <a:cubicBezTo>
                  <a:pt x="241855" y="3620799"/>
                  <a:pt x="241855" y="3620799"/>
                  <a:pt x="11232" y="3221933"/>
                </a:cubicBezTo>
                <a:cubicBezTo>
                  <a:pt x="-3743" y="3197066"/>
                  <a:pt x="-3743" y="3165236"/>
                  <a:pt x="11232" y="3140369"/>
                </a:cubicBezTo>
                <a:cubicBezTo>
                  <a:pt x="11232" y="3140369"/>
                  <a:pt x="11232" y="3140369"/>
                  <a:pt x="241855" y="2741502"/>
                </a:cubicBezTo>
                <a:cubicBezTo>
                  <a:pt x="256830" y="2715641"/>
                  <a:pt x="283786" y="2699726"/>
                  <a:pt x="313737" y="2699726"/>
                </a:cubicBezTo>
                <a:close/>
                <a:moveTo>
                  <a:pt x="2150770" y="492430"/>
                </a:moveTo>
                <a:cubicBezTo>
                  <a:pt x="2150770" y="492430"/>
                  <a:pt x="2150770" y="492430"/>
                  <a:pt x="2388454" y="492430"/>
                </a:cubicBezTo>
                <a:lnTo>
                  <a:pt x="2416181" y="492430"/>
                </a:lnTo>
                <a:lnTo>
                  <a:pt x="2442639" y="537992"/>
                </a:lnTo>
                <a:cubicBezTo>
                  <a:pt x="2479480" y="601434"/>
                  <a:pt x="2522349" y="675258"/>
                  <a:pt x="2572233" y="761161"/>
                </a:cubicBezTo>
                <a:cubicBezTo>
                  <a:pt x="2595168" y="799246"/>
                  <a:pt x="2595168" y="847994"/>
                  <a:pt x="2572233" y="886078"/>
                </a:cubicBezTo>
                <a:cubicBezTo>
                  <a:pt x="2572233" y="886078"/>
                  <a:pt x="2572233" y="886078"/>
                  <a:pt x="2217501" y="1496950"/>
                </a:cubicBezTo>
                <a:cubicBezTo>
                  <a:pt x="2196094" y="1536558"/>
                  <a:pt x="2153283" y="1560931"/>
                  <a:pt x="2108941" y="1560931"/>
                </a:cubicBezTo>
                <a:cubicBezTo>
                  <a:pt x="2108941" y="1560931"/>
                  <a:pt x="2108941" y="1560931"/>
                  <a:pt x="1401007" y="1560931"/>
                </a:cubicBezTo>
                <a:cubicBezTo>
                  <a:pt x="1389539" y="1560931"/>
                  <a:pt x="1378359" y="1559408"/>
                  <a:pt x="1367679" y="1556504"/>
                </a:cubicBezTo>
                <a:lnTo>
                  <a:pt x="1344756" y="1546893"/>
                </a:lnTo>
                <a:lnTo>
                  <a:pt x="1358765" y="1522665"/>
                </a:lnTo>
                <a:cubicBezTo>
                  <a:pt x="1485427" y="1303600"/>
                  <a:pt x="1647555" y="1023197"/>
                  <a:pt x="1855078" y="664281"/>
                </a:cubicBezTo>
                <a:cubicBezTo>
                  <a:pt x="1916680" y="557897"/>
                  <a:pt x="2027565" y="492430"/>
                  <a:pt x="2150770" y="492430"/>
                </a:cubicBezTo>
                <a:close/>
                <a:moveTo>
                  <a:pt x="1359084" y="0"/>
                </a:moveTo>
                <a:cubicBezTo>
                  <a:pt x="1359084" y="0"/>
                  <a:pt x="1359084" y="0"/>
                  <a:pt x="2157630" y="0"/>
                </a:cubicBezTo>
                <a:cubicBezTo>
                  <a:pt x="2207647" y="0"/>
                  <a:pt x="2255938" y="27495"/>
                  <a:pt x="2280085" y="72172"/>
                </a:cubicBezTo>
                <a:cubicBezTo>
                  <a:pt x="2280085" y="72172"/>
                  <a:pt x="2280085" y="72172"/>
                  <a:pt x="2494708" y="441767"/>
                </a:cubicBezTo>
                <a:lnTo>
                  <a:pt x="2518954" y="483519"/>
                </a:lnTo>
                <a:lnTo>
                  <a:pt x="2499877" y="483519"/>
                </a:lnTo>
                <a:lnTo>
                  <a:pt x="2409708" y="483519"/>
                </a:lnTo>
                <a:lnTo>
                  <a:pt x="2370537" y="416064"/>
                </a:lnTo>
                <a:cubicBezTo>
                  <a:pt x="2220885" y="158353"/>
                  <a:pt x="2220885" y="158353"/>
                  <a:pt x="2220885" y="158353"/>
                </a:cubicBezTo>
                <a:cubicBezTo>
                  <a:pt x="2199478" y="118745"/>
                  <a:pt x="2156666" y="94371"/>
                  <a:pt x="2112324" y="94371"/>
                </a:cubicBezTo>
                <a:cubicBezTo>
                  <a:pt x="1404390" y="94371"/>
                  <a:pt x="1404390" y="94371"/>
                  <a:pt x="1404390" y="94371"/>
                </a:cubicBezTo>
                <a:cubicBezTo>
                  <a:pt x="1358520" y="94371"/>
                  <a:pt x="1317236" y="118745"/>
                  <a:pt x="1294301" y="158353"/>
                </a:cubicBezTo>
                <a:cubicBezTo>
                  <a:pt x="941098" y="769224"/>
                  <a:pt x="941098" y="769224"/>
                  <a:pt x="941098" y="769224"/>
                </a:cubicBezTo>
                <a:cubicBezTo>
                  <a:pt x="918163" y="807309"/>
                  <a:pt x="918163" y="856057"/>
                  <a:pt x="941098" y="894141"/>
                </a:cubicBezTo>
                <a:cubicBezTo>
                  <a:pt x="1294301" y="1505013"/>
                  <a:pt x="1294301" y="1505013"/>
                  <a:pt x="1294301" y="1505013"/>
                </a:cubicBezTo>
                <a:cubicBezTo>
                  <a:pt x="1305769" y="1524817"/>
                  <a:pt x="1321823" y="1540812"/>
                  <a:pt x="1340745" y="1551856"/>
                </a:cubicBezTo>
                <a:lnTo>
                  <a:pt x="1346119" y="1554109"/>
                </a:lnTo>
                <a:lnTo>
                  <a:pt x="1317310" y="1603934"/>
                </a:lnTo>
                <a:lnTo>
                  <a:pt x="1295884" y="1640991"/>
                </a:lnTo>
                <a:lnTo>
                  <a:pt x="1318107" y="1650309"/>
                </a:lnTo>
                <a:cubicBezTo>
                  <a:pt x="1330154" y="1653584"/>
                  <a:pt x="1342766" y="1655302"/>
                  <a:pt x="1355700" y="1655302"/>
                </a:cubicBezTo>
                <a:cubicBezTo>
                  <a:pt x="2154247" y="1655302"/>
                  <a:pt x="2154247" y="1655302"/>
                  <a:pt x="2154247" y="1655302"/>
                </a:cubicBezTo>
                <a:cubicBezTo>
                  <a:pt x="2204264" y="1655302"/>
                  <a:pt x="2252555" y="1627810"/>
                  <a:pt x="2276701" y="1583132"/>
                </a:cubicBezTo>
                <a:cubicBezTo>
                  <a:pt x="2676837" y="894072"/>
                  <a:pt x="2676837" y="894072"/>
                  <a:pt x="2676837" y="894072"/>
                </a:cubicBezTo>
                <a:cubicBezTo>
                  <a:pt x="2702708" y="851114"/>
                  <a:pt x="2702708" y="796127"/>
                  <a:pt x="2676837" y="753167"/>
                </a:cubicBezTo>
                <a:cubicBezTo>
                  <a:pt x="2626820" y="667035"/>
                  <a:pt x="2583056" y="591669"/>
                  <a:pt x="2544761" y="525724"/>
                </a:cubicBezTo>
                <a:lnTo>
                  <a:pt x="2525427" y="492430"/>
                </a:lnTo>
                <a:lnTo>
                  <a:pt x="2614995" y="492430"/>
                </a:lnTo>
                <a:cubicBezTo>
                  <a:pt x="2893530" y="492430"/>
                  <a:pt x="3339185" y="492430"/>
                  <a:pt x="4052233" y="492430"/>
                </a:cubicBezTo>
                <a:cubicBezTo>
                  <a:pt x="4171332" y="492430"/>
                  <a:pt x="4286323" y="557897"/>
                  <a:pt x="4343819" y="664281"/>
                </a:cubicBezTo>
                <a:cubicBezTo>
                  <a:pt x="4343819" y="664281"/>
                  <a:pt x="4343819" y="664281"/>
                  <a:pt x="5296604" y="2305041"/>
                </a:cubicBezTo>
                <a:cubicBezTo>
                  <a:pt x="5358207" y="2407332"/>
                  <a:pt x="5358207" y="2538266"/>
                  <a:pt x="5296604" y="2640558"/>
                </a:cubicBezTo>
                <a:cubicBezTo>
                  <a:pt x="5296604" y="2640558"/>
                  <a:pt x="5296604" y="2640558"/>
                  <a:pt x="4343819" y="4281318"/>
                </a:cubicBezTo>
                <a:cubicBezTo>
                  <a:pt x="4286323" y="4387702"/>
                  <a:pt x="4171332" y="4453168"/>
                  <a:pt x="4052233" y="4453168"/>
                </a:cubicBezTo>
                <a:cubicBezTo>
                  <a:pt x="4052233" y="4453168"/>
                  <a:pt x="4052233" y="4453168"/>
                  <a:pt x="2150770" y="4453168"/>
                </a:cubicBezTo>
                <a:cubicBezTo>
                  <a:pt x="2027565" y="4453168"/>
                  <a:pt x="1916680" y="4387702"/>
                  <a:pt x="1855078" y="4281318"/>
                </a:cubicBezTo>
                <a:cubicBezTo>
                  <a:pt x="1855078" y="4281318"/>
                  <a:pt x="1855078" y="4281318"/>
                  <a:pt x="906399" y="2640558"/>
                </a:cubicBezTo>
                <a:cubicBezTo>
                  <a:pt x="844796" y="2538266"/>
                  <a:pt x="844796" y="2407332"/>
                  <a:pt x="906399" y="2305041"/>
                </a:cubicBezTo>
                <a:cubicBezTo>
                  <a:pt x="906399" y="2305041"/>
                  <a:pt x="906399" y="2305041"/>
                  <a:pt x="1258651" y="1695815"/>
                </a:cubicBezTo>
                <a:lnTo>
                  <a:pt x="1288338" y="1644472"/>
                </a:lnTo>
                <a:lnTo>
                  <a:pt x="1287293" y="1644034"/>
                </a:lnTo>
                <a:cubicBezTo>
                  <a:pt x="1265949" y="1631576"/>
                  <a:pt x="1247840" y="1613534"/>
                  <a:pt x="1234904" y="1591195"/>
                </a:cubicBezTo>
                <a:cubicBezTo>
                  <a:pt x="1234904" y="1591195"/>
                  <a:pt x="1234904" y="1591195"/>
                  <a:pt x="836494" y="902135"/>
                </a:cubicBezTo>
                <a:cubicBezTo>
                  <a:pt x="810622" y="859177"/>
                  <a:pt x="810622" y="804190"/>
                  <a:pt x="836494" y="761230"/>
                </a:cubicBezTo>
                <a:cubicBezTo>
                  <a:pt x="836494" y="761230"/>
                  <a:pt x="836494" y="761230"/>
                  <a:pt x="1234904" y="72172"/>
                </a:cubicBezTo>
                <a:cubicBezTo>
                  <a:pt x="1260775" y="27495"/>
                  <a:pt x="1307343" y="0"/>
                  <a:pt x="1359084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B7E5FDB2-E412-A234-E58B-4242A877F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59" b="10637"/>
          <a:stretch/>
        </p:blipFill>
        <p:spPr>
          <a:xfrm>
            <a:off x="8752244" y="70454"/>
            <a:ext cx="3333702" cy="792426"/>
          </a:xfrm>
          <a:prstGeom prst="rect">
            <a:avLst/>
          </a:prstGeom>
        </p:spPr>
      </p:pic>
      <p:pic>
        <p:nvPicPr>
          <p:cNvPr id="5" name="Imagen 4" descr="Imagen que contiene Icono&#10;&#10;El contenido generado por IA puede ser incorrecto.">
            <a:extLst>
              <a:ext uri="{FF2B5EF4-FFF2-40B4-BE49-F238E27FC236}">
                <a16:creationId xmlns:a16="http://schemas.microsoft.com/office/drawing/2014/main" id="{BBF94BAF-AC85-AA2C-901D-27F0031A55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3" t="31698" r="22027" b="32913"/>
          <a:stretch/>
        </p:blipFill>
        <p:spPr>
          <a:xfrm>
            <a:off x="266700" y="70454"/>
            <a:ext cx="3040409" cy="91277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B1AAE8A-493E-E8CC-1BA7-5477F4507022}"/>
              </a:ext>
            </a:extLst>
          </p:cNvPr>
          <p:cNvSpPr txBox="1"/>
          <p:nvPr/>
        </p:nvSpPr>
        <p:spPr>
          <a:xfrm>
            <a:off x="558752" y="1272797"/>
            <a:ext cx="6080492" cy="4995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AR" sz="2400" b="1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Configuración de control de acceso facial DS-K1T321MFWX</a:t>
            </a:r>
            <a:endParaRPr lang="es-AR" sz="2400" b="1" dirty="0">
              <a:latin typeface="+mj-lt"/>
            </a:endParaRPr>
          </a:p>
          <a:p>
            <a:endParaRPr lang="es-ES" sz="2800" b="1" dirty="0"/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sz="2000" dirty="0"/>
              <a:t>Configuración</a:t>
            </a:r>
            <a:r>
              <a:rPr lang="es-ES" sz="2000" dirty="0"/>
              <a:t> general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/>
              <a:t>Agregar las personas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/>
              <a:t>Configuración de control de acceso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sz="2000" dirty="0"/>
              <a:t>Configuración de los horarios y turnos asignados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sz="2000" dirty="0"/>
              <a:t>Sacar informe de la asistencia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E8DDABB-962B-7D43-27D0-B33786A2A8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3165" y="2117649"/>
            <a:ext cx="1394449" cy="3475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785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1D4658-32CD-4903-BDA6-7B54EEA4E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A29A97C-0C3C-4F06-9CA4-68DFD1CE4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0886" y="983228"/>
            <a:ext cx="8301112" cy="5874772"/>
          </a:xfrm>
          <a:custGeom>
            <a:avLst/>
            <a:gdLst>
              <a:gd name="connsiteX0" fmla="*/ 3607511 w 8301112"/>
              <a:gd name="connsiteY0" fmla="*/ 0 h 5874772"/>
              <a:gd name="connsiteX1" fmla="*/ 8106431 w 8301112"/>
              <a:gd name="connsiteY1" fmla="*/ 0 h 5874772"/>
              <a:gd name="connsiteX2" fmla="*/ 8301112 w 8301112"/>
              <a:gd name="connsiteY2" fmla="*/ 0 h 5874772"/>
              <a:gd name="connsiteX3" fmla="*/ 8301112 w 8301112"/>
              <a:gd name="connsiteY3" fmla="*/ 5874772 h 5874772"/>
              <a:gd name="connsiteX4" fmla="*/ 27685 w 8301112"/>
              <a:gd name="connsiteY4" fmla="*/ 5874772 h 5874772"/>
              <a:gd name="connsiteX5" fmla="*/ 24376 w 8301112"/>
              <a:gd name="connsiteY5" fmla="*/ 5862584 h 5874772"/>
              <a:gd name="connsiteX6" fmla="*/ 97502 w 8301112"/>
              <a:gd name="connsiteY6" fmla="*/ 5167850 h 5874772"/>
              <a:gd name="connsiteX7" fmla="*/ 2827510 w 8301112"/>
              <a:gd name="connsiteY7" fmla="*/ 438782 h 5874772"/>
              <a:gd name="connsiteX8" fmla="*/ 3607511 w 8301112"/>
              <a:gd name="connsiteY8" fmla="*/ 0 h 587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1112" h="5874772">
                <a:moveTo>
                  <a:pt x="3607511" y="0"/>
                </a:moveTo>
                <a:cubicBezTo>
                  <a:pt x="3607511" y="0"/>
                  <a:pt x="3607511" y="0"/>
                  <a:pt x="8106431" y="0"/>
                </a:cubicBezTo>
                <a:lnTo>
                  <a:pt x="8301112" y="0"/>
                </a:lnTo>
                <a:lnTo>
                  <a:pt x="8301112" y="5874772"/>
                </a:lnTo>
                <a:lnTo>
                  <a:pt x="27685" y="5874772"/>
                </a:lnTo>
                <a:lnTo>
                  <a:pt x="24376" y="5862584"/>
                </a:lnTo>
                <a:cubicBezTo>
                  <a:pt x="-24375" y="5631005"/>
                  <a:pt x="0" y="5362863"/>
                  <a:pt x="97502" y="5167850"/>
                </a:cubicBezTo>
                <a:cubicBezTo>
                  <a:pt x="97502" y="5167850"/>
                  <a:pt x="97502" y="5167850"/>
                  <a:pt x="2827510" y="438782"/>
                </a:cubicBezTo>
                <a:cubicBezTo>
                  <a:pt x="2973760" y="195014"/>
                  <a:pt x="3331265" y="0"/>
                  <a:pt x="360751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01292C1-8B12-4AF2-9B59-8851A132E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360023"/>
            <a:ext cx="5342806" cy="4453168"/>
          </a:xfrm>
          <a:custGeom>
            <a:avLst/>
            <a:gdLst>
              <a:gd name="connsiteX0" fmla="*/ 313737 w 5342806"/>
              <a:gd name="connsiteY0" fmla="*/ 2699726 h 4453168"/>
              <a:gd name="connsiteX1" fmla="*/ 775980 w 5342806"/>
              <a:gd name="connsiteY1" fmla="*/ 2699726 h 4453168"/>
              <a:gd name="connsiteX2" fmla="*/ 846865 w 5342806"/>
              <a:gd name="connsiteY2" fmla="*/ 2741502 h 4453168"/>
              <a:gd name="connsiteX3" fmla="*/ 1078485 w 5342806"/>
              <a:gd name="connsiteY3" fmla="*/ 3140369 h 4453168"/>
              <a:gd name="connsiteX4" fmla="*/ 1078485 w 5342806"/>
              <a:gd name="connsiteY4" fmla="*/ 3221933 h 4453168"/>
              <a:gd name="connsiteX5" fmla="*/ 846865 w 5342806"/>
              <a:gd name="connsiteY5" fmla="*/ 3620799 h 4453168"/>
              <a:gd name="connsiteX6" fmla="*/ 775980 w 5342806"/>
              <a:gd name="connsiteY6" fmla="*/ 3662576 h 4453168"/>
              <a:gd name="connsiteX7" fmla="*/ 313737 w 5342806"/>
              <a:gd name="connsiteY7" fmla="*/ 3662576 h 4453168"/>
              <a:gd name="connsiteX8" fmla="*/ 241855 w 5342806"/>
              <a:gd name="connsiteY8" fmla="*/ 3620799 h 4453168"/>
              <a:gd name="connsiteX9" fmla="*/ 11232 w 5342806"/>
              <a:gd name="connsiteY9" fmla="*/ 3221933 h 4453168"/>
              <a:gd name="connsiteX10" fmla="*/ 11232 w 5342806"/>
              <a:gd name="connsiteY10" fmla="*/ 3140369 h 4453168"/>
              <a:gd name="connsiteX11" fmla="*/ 241855 w 5342806"/>
              <a:gd name="connsiteY11" fmla="*/ 2741502 h 4453168"/>
              <a:gd name="connsiteX12" fmla="*/ 313737 w 5342806"/>
              <a:gd name="connsiteY12" fmla="*/ 2699726 h 4453168"/>
              <a:gd name="connsiteX13" fmla="*/ 2150770 w 5342806"/>
              <a:gd name="connsiteY13" fmla="*/ 492430 h 4453168"/>
              <a:gd name="connsiteX14" fmla="*/ 2388454 w 5342806"/>
              <a:gd name="connsiteY14" fmla="*/ 492430 h 4453168"/>
              <a:gd name="connsiteX15" fmla="*/ 2416181 w 5342806"/>
              <a:gd name="connsiteY15" fmla="*/ 492430 h 4453168"/>
              <a:gd name="connsiteX16" fmla="*/ 2442639 w 5342806"/>
              <a:gd name="connsiteY16" fmla="*/ 537992 h 4453168"/>
              <a:gd name="connsiteX17" fmla="*/ 2572233 w 5342806"/>
              <a:gd name="connsiteY17" fmla="*/ 761161 h 4453168"/>
              <a:gd name="connsiteX18" fmla="*/ 2572233 w 5342806"/>
              <a:gd name="connsiteY18" fmla="*/ 886078 h 4453168"/>
              <a:gd name="connsiteX19" fmla="*/ 2217501 w 5342806"/>
              <a:gd name="connsiteY19" fmla="*/ 1496950 h 4453168"/>
              <a:gd name="connsiteX20" fmla="*/ 2108941 w 5342806"/>
              <a:gd name="connsiteY20" fmla="*/ 1560931 h 4453168"/>
              <a:gd name="connsiteX21" fmla="*/ 1401007 w 5342806"/>
              <a:gd name="connsiteY21" fmla="*/ 1560931 h 4453168"/>
              <a:gd name="connsiteX22" fmla="*/ 1367679 w 5342806"/>
              <a:gd name="connsiteY22" fmla="*/ 1556504 h 4453168"/>
              <a:gd name="connsiteX23" fmla="*/ 1344756 w 5342806"/>
              <a:gd name="connsiteY23" fmla="*/ 1546893 h 4453168"/>
              <a:gd name="connsiteX24" fmla="*/ 1358765 w 5342806"/>
              <a:gd name="connsiteY24" fmla="*/ 1522665 h 4453168"/>
              <a:gd name="connsiteX25" fmla="*/ 1855078 w 5342806"/>
              <a:gd name="connsiteY25" fmla="*/ 664281 h 4453168"/>
              <a:gd name="connsiteX26" fmla="*/ 2150770 w 5342806"/>
              <a:gd name="connsiteY26" fmla="*/ 492430 h 4453168"/>
              <a:gd name="connsiteX27" fmla="*/ 1359084 w 5342806"/>
              <a:gd name="connsiteY27" fmla="*/ 0 h 4453168"/>
              <a:gd name="connsiteX28" fmla="*/ 2157630 w 5342806"/>
              <a:gd name="connsiteY28" fmla="*/ 0 h 4453168"/>
              <a:gd name="connsiteX29" fmla="*/ 2280085 w 5342806"/>
              <a:gd name="connsiteY29" fmla="*/ 72172 h 4453168"/>
              <a:gd name="connsiteX30" fmla="*/ 2494708 w 5342806"/>
              <a:gd name="connsiteY30" fmla="*/ 441767 h 4453168"/>
              <a:gd name="connsiteX31" fmla="*/ 2518954 w 5342806"/>
              <a:gd name="connsiteY31" fmla="*/ 483519 h 4453168"/>
              <a:gd name="connsiteX32" fmla="*/ 2499877 w 5342806"/>
              <a:gd name="connsiteY32" fmla="*/ 483519 h 4453168"/>
              <a:gd name="connsiteX33" fmla="*/ 2409708 w 5342806"/>
              <a:gd name="connsiteY33" fmla="*/ 483519 h 4453168"/>
              <a:gd name="connsiteX34" fmla="*/ 2370537 w 5342806"/>
              <a:gd name="connsiteY34" fmla="*/ 416064 h 4453168"/>
              <a:gd name="connsiteX35" fmla="*/ 2220885 w 5342806"/>
              <a:gd name="connsiteY35" fmla="*/ 158353 h 4453168"/>
              <a:gd name="connsiteX36" fmla="*/ 2112324 w 5342806"/>
              <a:gd name="connsiteY36" fmla="*/ 94371 h 4453168"/>
              <a:gd name="connsiteX37" fmla="*/ 1404390 w 5342806"/>
              <a:gd name="connsiteY37" fmla="*/ 94371 h 4453168"/>
              <a:gd name="connsiteX38" fmla="*/ 1294301 w 5342806"/>
              <a:gd name="connsiteY38" fmla="*/ 158353 h 4453168"/>
              <a:gd name="connsiteX39" fmla="*/ 941098 w 5342806"/>
              <a:gd name="connsiteY39" fmla="*/ 769224 h 4453168"/>
              <a:gd name="connsiteX40" fmla="*/ 941098 w 5342806"/>
              <a:gd name="connsiteY40" fmla="*/ 894141 h 4453168"/>
              <a:gd name="connsiteX41" fmla="*/ 1294301 w 5342806"/>
              <a:gd name="connsiteY41" fmla="*/ 1505013 h 4453168"/>
              <a:gd name="connsiteX42" fmla="*/ 1340745 w 5342806"/>
              <a:gd name="connsiteY42" fmla="*/ 1551856 h 4453168"/>
              <a:gd name="connsiteX43" fmla="*/ 1346119 w 5342806"/>
              <a:gd name="connsiteY43" fmla="*/ 1554109 h 4453168"/>
              <a:gd name="connsiteX44" fmla="*/ 1317310 w 5342806"/>
              <a:gd name="connsiteY44" fmla="*/ 1603934 h 4453168"/>
              <a:gd name="connsiteX45" fmla="*/ 1295884 w 5342806"/>
              <a:gd name="connsiteY45" fmla="*/ 1640991 h 4453168"/>
              <a:gd name="connsiteX46" fmla="*/ 1318107 w 5342806"/>
              <a:gd name="connsiteY46" fmla="*/ 1650309 h 4453168"/>
              <a:gd name="connsiteX47" fmla="*/ 1355700 w 5342806"/>
              <a:gd name="connsiteY47" fmla="*/ 1655302 h 4453168"/>
              <a:gd name="connsiteX48" fmla="*/ 2154247 w 5342806"/>
              <a:gd name="connsiteY48" fmla="*/ 1655302 h 4453168"/>
              <a:gd name="connsiteX49" fmla="*/ 2276701 w 5342806"/>
              <a:gd name="connsiteY49" fmla="*/ 1583132 h 4453168"/>
              <a:gd name="connsiteX50" fmla="*/ 2676837 w 5342806"/>
              <a:gd name="connsiteY50" fmla="*/ 894072 h 4453168"/>
              <a:gd name="connsiteX51" fmla="*/ 2676837 w 5342806"/>
              <a:gd name="connsiteY51" fmla="*/ 753167 h 4453168"/>
              <a:gd name="connsiteX52" fmla="*/ 2544761 w 5342806"/>
              <a:gd name="connsiteY52" fmla="*/ 525724 h 4453168"/>
              <a:gd name="connsiteX53" fmla="*/ 2525427 w 5342806"/>
              <a:gd name="connsiteY53" fmla="*/ 492430 h 4453168"/>
              <a:gd name="connsiteX54" fmla="*/ 2614995 w 5342806"/>
              <a:gd name="connsiteY54" fmla="*/ 492430 h 4453168"/>
              <a:gd name="connsiteX55" fmla="*/ 4052233 w 5342806"/>
              <a:gd name="connsiteY55" fmla="*/ 492430 h 4453168"/>
              <a:gd name="connsiteX56" fmla="*/ 4343819 w 5342806"/>
              <a:gd name="connsiteY56" fmla="*/ 664281 h 4453168"/>
              <a:gd name="connsiteX57" fmla="*/ 5296604 w 5342806"/>
              <a:gd name="connsiteY57" fmla="*/ 2305041 h 4453168"/>
              <a:gd name="connsiteX58" fmla="*/ 5296604 w 5342806"/>
              <a:gd name="connsiteY58" fmla="*/ 2640558 h 4453168"/>
              <a:gd name="connsiteX59" fmla="*/ 4343819 w 5342806"/>
              <a:gd name="connsiteY59" fmla="*/ 4281318 h 4453168"/>
              <a:gd name="connsiteX60" fmla="*/ 4052233 w 5342806"/>
              <a:gd name="connsiteY60" fmla="*/ 4453168 h 4453168"/>
              <a:gd name="connsiteX61" fmla="*/ 2150770 w 5342806"/>
              <a:gd name="connsiteY61" fmla="*/ 4453168 h 4453168"/>
              <a:gd name="connsiteX62" fmla="*/ 1855078 w 5342806"/>
              <a:gd name="connsiteY62" fmla="*/ 4281318 h 4453168"/>
              <a:gd name="connsiteX63" fmla="*/ 906399 w 5342806"/>
              <a:gd name="connsiteY63" fmla="*/ 2640558 h 4453168"/>
              <a:gd name="connsiteX64" fmla="*/ 906399 w 5342806"/>
              <a:gd name="connsiteY64" fmla="*/ 2305041 h 4453168"/>
              <a:gd name="connsiteX65" fmla="*/ 1258651 w 5342806"/>
              <a:gd name="connsiteY65" fmla="*/ 1695815 h 4453168"/>
              <a:gd name="connsiteX66" fmla="*/ 1288338 w 5342806"/>
              <a:gd name="connsiteY66" fmla="*/ 1644472 h 4453168"/>
              <a:gd name="connsiteX67" fmla="*/ 1287293 w 5342806"/>
              <a:gd name="connsiteY67" fmla="*/ 1644034 h 4453168"/>
              <a:gd name="connsiteX68" fmla="*/ 1234904 w 5342806"/>
              <a:gd name="connsiteY68" fmla="*/ 1591195 h 4453168"/>
              <a:gd name="connsiteX69" fmla="*/ 836494 w 5342806"/>
              <a:gd name="connsiteY69" fmla="*/ 902135 h 4453168"/>
              <a:gd name="connsiteX70" fmla="*/ 836494 w 5342806"/>
              <a:gd name="connsiteY70" fmla="*/ 761230 h 4453168"/>
              <a:gd name="connsiteX71" fmla="*/ 1234904 w 5342806"/>
              <a:gd name="connsiteY71" fmla="*/ 72172 h 4453168"/>
              <a:gd name="connsiteX72" fmla="*/ 1359084 w 5342806"/>
              <a:gd name="connsiteY72" fmla="*/ 0 h 4453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5342806" h="4453168">
                <a:moveTo>
                  <a:pt x="313737" y="2699726"/>
                </a:moveTo>
                <a:cubicBezTo>
                  <a:pt x="313737" y="2699726"/>
                  <a:pt x="313737" y="2699726"/>
                  <a:pt x="775980" y="2699726"/>
                </a:cubicBezTo>
                <a:cubicBezTo>
                  <a:pt x="804933" y="2699726"/>
                  <a:pt x="832887" y="2715641"/>
                  <a:pt x="846865" y="2741502"/>
                </a:cubicBezTo>
                <a:cubicBezTo>
                  <a:pt x="846865" y="2741502"/>
                  <a:pt x="846865" y="2741502"/>
                  <a:pt x="1078485" y="3140369"/>
                </a:cubicBezTo>
                <a:cubicBezTo>
                  <a:pt x="1093461" y="3165236"/>
                  <a:pt x="1093461" y="3197066"/>
                  <a:pt x="1078485" y="3221933"/>
                </a:cubicBezTo>
                <a:cubicBezTo>
                  <a:pt x="1078485" y="3221933"/>
                  <a:pt x="1078485" y="3221933"/>
                  <a:pt x="846865" y="3620799"/>
                </a:cubicBezTo>
                <a:cubicBezTo>
                  <a:pt x="832887" y="3646661"/>
                  <a:pt x="804933" y="3662576"/>
                  <a:pt x="775980" y="3662576"/>
                </a:cubicBezTo>
                <a:cubicBezTo>
                  <a:pt x="775980" y="3662576"/>
                  <a:pt x="775980" y="3662576"/>
                  <a:pt x="313737" y="3662576"/>
                </a:cubicBezTo>
                <a:cubicBezTo>
                  <a:pt x="283786" y="3662576"/>
                  <a:pt x="256830" y="3646661"/>
                  <a:pt x="241855" y="3620799"/>
                </a:cubicBezTo>
                <a:cubicBezTo>
                  <a:pt x="241855" y="3620799"/>
                  <a:pt x="241855" y="3620799"/>
                  <a:pt x="11232" y="3221933"/>
                </a:cubicBezTo>
                <a:cubicBezTo>
                  <a:pt x="-3743" y="3197066"/>
                  <a:pt x="-3743" y="3165236"/>
                  <a:pt x="11232" y="3140369"/>
                </a:cubicBezTo>
                <a:cubicBezTo>
                  <a:pt x="11232" y="3140369"/>
                  <a:pt x="11232" y="3140369"/>
                  <a:pt x="241855" y="2741502"/>
                </a:cubicBezTo>
                <a:cubicBezTo>
                  <a:pt x="256830" y="2715641"/>
                  <a:pt x="283786" y="2699726"/>
                  <a:pt x="313737" y="2699726"/>
                </a:cubicBezTo>
                <a:close/>
                <a:moveTo>
                  <a:pt x="2150770" y="492430"/>
                </a:moveTo>
                <a:cubicBezTo>
                  <a:pt x="2150770" y="492430"/>
                  <a:pt x="2150770" y="492430"/>
                  <a:pt x="2388454" y="492430"/>
                </a:cubicBezTo>
                <a:lnTo>
                  <a:pt x="2416181" y="492430"/>
                </a:lnTo>
                <a:lnTo>
                  <a:pt x="2442639" y="537992"/>
                </a:lnTo>
                <a:cubicBezTo>
                  <a:pt x="2479480" y="601434"/>
                  <a:pt x="2522349" y="675258"/>
                  <a:pt x="2572233" y="761161"/>
                </a:cubicBezTo>
                <a:cubicBezTo>
                  <a:pt x="2595168" y="799246"/>
                  <a:pt x="2595168" y="847994"/>
                  <a:pt x="2572233" y="886078"/>
                </a:cubicBezTo>
                <a:cubicBezTo>
                  <a:pt x="2572233" y="886078"/>
                  <a:pt x="2572233" y="886078"/>
                  <a:pt x="2217501" y="1496950"/>
                </a:cubicBezTo>
                <a:cubicBezTo>
                  <a:pt x="2196094" y="1536558"/>
                  <a:pt x="2153283" y="1560931"/>
                  <a:pt x="2108941" y="1560931"/>
                </a:cubicBezTo>
                <a:cubicBezTo>
                  <a:pt x="2108941" y="1560931"/>
                  <a:pt x="2108941" y="1560931"/>
                  <a:pt x="1401007" y="1560931"/>
                </a:cubicBezTo>
                <a:cubicBezTo>
                  <a:pt x="1389539" y="1560931"/>
                  <a:pt x="1378359" y="1559408"/>
                  <a:pt x="1367679" y="1556504"/>
                </a:cubicBezTo>
                <a:lnTo>
                  <a:pt x="1344756" y="1546893"/>
                </a:lnTo>
                <a:lnTo>
                  <a:pt x="1358765" y="1522665"/>
                </a:lnTo>
                <a:cubicBezTo>
                  <a:pt x="1485427" y="1303600"/>
                  <a:pt x="1647555" y="1023197"/>
                  <a:pt x="1855078" y="664281"/>
                </a:cubicBezTo>
                <a:cubicBezTo>
                  <a:pt x="1916680" y="557897"/>
                  <a:pt x="2027565" y="492430"/>
                  <a:pt x="2150770" y="492430"/>
                </a:cubicBezTo>
                <a:close/>
                <a:moveTo>
                  <a:pt x="1359084" y="0"/>
                </a:moveTo>
                <a:cubicBezTo>
                  <a:pt x="1359084" y="0"/>
                  <a:pt x="1359084" y="0"/>
                  <a:pt x="2157630" y="0"/>
                </a:cubicBezTo>
                <a:cubicBezTo>
                  <a:pt x="2207647" y="0"/>
                  <a:pt x="2255938" y="27495"/>
                  <a:pt x="2280085" y="72172"/>
                </a:cubicBezTo>
                <a:cubicBezTo>
                  <a:pt x="2280085" y="72172"/>
                  <a:pt x="2280085" y="72172"/>
                  <a:pt x="2494708" y="441767"/>
                </a:cubicBezTo>
                <a:lnTo>
                  <a:pt x="2518954" y="483519"/>
                </a:lnTo>
                <a:lnTo>
                  <a:pt x="2499877" y="483519"/>
                </a:lnTo>
                <a:lnTo>
                  <a:pt x="2409708" y="483519"/>
                </a:lnTo>
                <a:lnTo>
                  <a:pt x="2370537" y="416064"/>
                </a:lnTo>
                <a:cubicBezTo>
                  <a:pt x="2220885" y="158353"/>
                  <a:pt x="2220885" y="158353"/>
                  <a:pt x="2220885" y="158353"/>
                </a:cubicBezTo>
                <a:cubicBezTo>
                  <a:pt x="2199478" y="118745"/>
                  <a:pt x="2156666" y="94371"/>
                  <a:pt x="2112324" y="94371"/>
                </a:cubicBezTo>
                <a:cubicBezTo>
                  <a:pt x="1404390" y="94371"/>
                  <a:pt x="1404390" y="94371"/>
                  <a:pt x="1404390" y="94371"/>
                </a:cubicBezTo>
                <a:cubicBezTo>
                  <a:pt x="1358520" y="94371"/>
                  <a:pt x="1317236" y="118745"/>
                  <a:pt x="1294301" y="158353"/>
                </a:cubicBezTo>
                <a:cubicBezTo>
                  <a:pt x="941098" y="769224"/>
                  <a:pt x="941098" y="769224"/>
                  <a:pt x="941098" y="769224"/>
                </a:cubicBezTo>
                <a:cubicBezTo>
                  <a:pt x="918163" y="807309"/>
                  <a:pt x="918163" y="856057"/>
                  <a:pt x="941098" y="894141"/>
                </a:cubicBezTo>
                <a:cubicBezTo>
                  <a:pt x="1294301" y="1505013"/>
                  <a:pt x="1294301" y="1505013"/>
                  <a:pt x="1294301" y="1505013"/>
                </a:cubicBezTo>
                <a:cubicBezTo>
                  <a:pt x="1305769" y="1524817"/>
                  <a:pt x="1321823" y="1540812"/>
                  <a:pt x="1340745" y="1551856"/>
                </a:cubicBezTo>
                <a:lnTo>
                  <a:pt x="1346119" y="1554109"/>
                </a:lnTo>
                <a:lnTo>
                  <a:pt x="1317310" y="1603934"/>
                </a:lnTo>
                <a:lnTo>
                  <a:pt x="1295884" y="1640991"/>
                </a:lnTo>
                <a:lnTo>
                  <a:pt x="1318107" y="1650309"/>
                </a:lnTo>
                <a:cubicBezTo>
                  <a:pt x="1330154" y="1653584"/>
                  <a:pt x="1342766" y="1655302"/>
                  <a:pt x="1355700" y="1655302"/>
                </a:cubicBezTo>
                <a:cubicBezTo>
                  <a:pt x="2154247" y="1655302"/>
                  <a:pt x="2154247" y="1655302"/>
                  <a:pt x="2154247" y="1655302"/>
                </a:cubicBezTo>
                <a:cubicBezTo>
                  <a:pt x="2204264" y="1655302"/>
                  <a:pt x="2252555" y="1627810"/>
                  <a:pt x="2276701" y="1583132"/>
                </a:cubicBezTo>
                <a:cubicBezTo>
                  <a:pt x="2676837" y="894072"/>
                  <a:pt x="2676837" y="894072"/>
                  <a:pt x="2676837" y="894072"/>
                </a:cubicBezTo>
                <a:cubicBezTo>
                  <a:pt x="2702708" y="851114"/>
                  <a:pt x="2702708" y="796127"/>
                  <a:pt x="2676837" y="753167"/>
                </a:cubicBezTo>
                <a:cubicBezTo>
                  <a:pt x="2626820" y="667035"/>
                  <a:pt x="2583056" y="591669"/>
                  <a:pt x="2544761" y="525724"/>
                </a:cubicBezTo>
                <a:lnTo>
                  <a:pt x="2525427" y="492430"/>
                </a:lnTo>
                <a:lnTo>
                  <a:pt x="2614995" y="492430"/>
                </a:lnTo>
                <a:cubicBezTo>
                  <a:pt x="2893530" y="492430"/>
                  <a:pt x="3339185" y="492430"/>
                  <a:pt x="4052233" y="492430"/>
                </a:cubicBezTo>
                <a:cubicBezTo>
                  <a:pt x="4171332" y="492430"/>
                  <a:pt x="4286323" y="557897"/>
                  <a:pt x="4343819" y="664281"/>
                </a:cubicBezTo>
                <a:cubicBezTo>
                  <a:pt x="4343819" y="664281"/>
                  <a:pt x="4343819" y="664281"/>
                  <a:pt x="5296604" y="2305041"/>
                </a:cubicBezTo>
                <a:cubicBezTo>
                  <a:pt x="5358207" y="2407332"/>
                  <a:pt x="5358207" y="2538266"/>
                  <a:pt x="5296604" y="2640558"/>
                </a:cubicBezTo>
                <a:cubicBezTo>
                  <a:pt x="5296604" y="2640558"/>
                  <a:pt x="5296604" y="2640558"/>
                  <a:pt x="4343819" y="4281318"/>
                </a:cubicBezTo>
                <a:cubicBezTo>
                  <a:pt x="4286323" y="4387702"/>
                  <a:pt x="4171332" y="4453168"/>
                  <a:pt x="4052233" y="4453168"/>
                </a:cubicBezTo>
                <a:cubicBezTo>
                  <a:pt x="4052233" y="4453168"/>
                  <a:pt x="4052233" y="4453168"/>
                  <a:pt x="2150770" y="4453168"/>
                </a:cubicBezTo>
                <a:cubicBezTo>
                  <a:pt x="2027565" y="4453168"/>
                  <a:pt x="1916680" y="4387702"/>
                  <a:pt x="1855078" y="4281318"/>
                </a:cubicBezTo>
                <a:cubicBezTo>
                  <a:pt x="1855078" y="4281318"/>
                  <a:pt x="1855078" y="4281318"/>
                  <a:pt x="906399" y="2640558"/>
                </a:cubicBezTo>
                <a:cubicBezTo>
                  <a:pt x="844796" y="2538266"/>
                  <a:pt x="844796" y="2407332"/>
                  <a:pt x="906399" y="2305041"/>
                </a:cubicBezTo>
                <a:cubicBezTo>
                  <a:pt x="906399" y="2305041"/>
                  <a:pt x="906399" y="2305041"/>
                  <a:pt x="1258651" y="1695815"/>
                </a:cubicBezTo>
                <a:lnTo>
                  <a:pt x="1288338" y="1644472"/>
                </a:lnTo>
                <a:lnTo>
                  <a:pt x="1287293" y="1644034"/>
                </a:lnTo>
                <a:cubicBezTo>
                  <a:pt x="1265949" y="1631576"/>
                  <a:pt x="1247840" y="1613534"/>
                  <a:pt x="1234904" y="1591195"/>
                </a:cubicBezTo>
                <a:cubicBezTo>
                  <a:pt x="1234904" y="1591195"/>
                  <a:pt x="1234904" y="1591195"/>
                  <a:pt x="836494" y="902135"/>
                </a:cubicBezTo>
                <a:cubicBezTo>
                  <a:pt x="810622" y="859177"/>
                  <a:pt x="810622" y="804190"/>
                  <a:pt x="836494" y="761230"/>
                </a:cubicBezTo>
                <a:cubicBezTo>
                  <a:pt x="836494" y="761230"/>
                  <a:pt x="836494" y="761230"/>
                  <a:pt x="1234904" y="72172"/>
                </a:cubicBezTo>
                <a:cubicBezTo>
                  <a:pt x="1260775" y="27495"/>
                  <a:pt x="1307343" y="0"/>
                  <a:pt x="1359084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B7E5FDB2-E412-A234-E58B-4242A877F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59" b="10637"/>
          <a:stretch/>
        </p:blipFill>
        <p:spPr>
          <a:xfrm>
            <a:off x="8752244" y="70454"/>
            <a:ext cx="3333702" cy="792426"/>
          </a:xfrm>
          <a:prstGeom prst="rect">
            <a:avLst/>
          </a:prstGeom>
        </p:spPr>
      </p:pic>
      <p:pic>
        <p:nvPicPr>
          <p:cNvPr id="5" name="Imagen 4" descr="Imagen que contiene Icono&#10;&#10;El contenido generado por IA puede ser incorrecto.">
            <a:extLst>
              <a:ext uri="{FF2B5EF4-FFF2-40B4-BE49-F238E27FC236}">
                <a16:creationId xmlns:a16="http://schemas.microsoft.com/office/drawing/2014/main" id="{BBF94BAF-AC85-AA2C-901D-27F0031A55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3" t="31698" r="22027" b="32913"/>
          <a:stretch/>
        </p:blipFill>
        <p:spPr>
          <a:xfrm>
            <a:off x="266700" y="70454"/>
            <a:ext cx="3040409" cy="91277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D594BA1-37E6-8FA6-6F6F-AAD716AFE6EB}"/>
              </a:ext>
            </a:extLst>
          </p:cNvPr>
          <p:cNvSpPr txBox="1"/>
          <p:nvPr/>
        </p:nvSpPr>
        <p:spPr>
          <a:xfrm>
            <a:off x="2229163" y="2586607"/>
            <a:ext cx="67606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Muchas gracias por su atención</a:t>
            </a:r>
          </a:p>
          <a:p>
            <a:pPr algn="ctr"/>
            <a:r>
              <a:rPr lang="es-ES" sz="2800" b="1" dirty="0"/>
              <a:t>Espero que haya servido la capacitacion y ante cualquier consulta</a:t>
            </a:r>
          </a:p>
          <a:p>
            <a:pPr algn="ctr"/>
            <a:r>
              <a:rPr lang="es-ES" sz="2800" b="1" dirty="0"/>
              <a:t> estoy a su disposición</a:t>
            </a:r>
            <a:endParaRPr lang="es-AR" sz="2800" b="1" dirty="0"/>
          </a:p>
        </p:txBody>
      </p:sp>
    </p:spTree>
    <p:extLst>
      <p:ext uri="{BB962C8B-B14F-4D97-AF65-F5344CB8AC3E}">
        <p14:creationId xmlns:p14="http://schemas.microsoft.com/office/powerpoint/2010/main" val="4184444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1D4658-32CD-4903-BDA6-7B54EEA4E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A29A97C-0C3C-4F06-9CA4-68DFD1CE4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0886" y="983228"/>
            <a:ext cx="8301112" cy="5874772"/>
          </a:xfrm>
          <a:custGeom>
            <a:avLst/>
            <a:gdLst>
              <a:gd name="connsiteX0" fmla="*/ 3607511 w 8301112"/>
              <a:gd name="connsiteY0" fmla="*/ 0 h 5874772"/>
              <a:gd name="connsiteX1" fmla="*/ 8106431 w 8301112"/>
              <a:gd name="connsiteY1" fmla="*/ 0 h 5874772"/>
              <a:gd name="connsiteX2" fmla="*/ 8301112 w 8301112"/>
              <a:gd name="connsiteY2" fmla="*/ 0 h 5874772"/>
              <a:gd name="connsiteX3" fmla="*/ 8301112 w 8301112"/>
              <a:gd name="connsiteY3" fmla="*/ 5874772 h 5874772"/>
              <a:gd name="connsiteX4" fmla="*/ 27685 w 8301112"/>
              <a:gd name="connsiteY4" fmla="*/ 5874772 h 5874772"/>
              <a:gd name="connsiteX5" fmla="*/ 24376 w 8301112"/>
              <a:gd name="connsiteY5" fmla="*/ 5862584 h 5874772"/>
              <a:gd name="connsiteX6" fmla="*/ 97502 w 8301112"/>
              <a:gd name="connsiteY6" fmla="*/ 5167850 h 5874772"/>
              <a:gd name="connsiteX7" fmla="*/ 2827510 w 8301112"/>
              <a:gd name="connsiteY7" fmla="*/ 438782 h 5874772"/>
              <a:gd name="connsiteX8" fmla="*/ 3607511 w 8301112"/>
              <a:gd name="connsiteY8" fmla="*/ 0 h 587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1112" h="5874772">
                <a:moveTo>
                  <a:pt x="3607511" y="0"/>
                </a:moveTo>
                <a:cubicBezTo>
                  <a:pt x="3607511" y="0"/>
                  <a:pt x="3607511" y="0"/>
                  <a:pt x="8106431" y="0"/>
                </a:cubicBezTo>
                <a:lnTo>
                  <a:pt x="8301112" y="0"/>
                </a:lnTo>
                <a:lnTo>
                  <a:pt x="8301112" y="5874772"/>
                </a:lnTo>
                <a:lnTo>
                  <a:pt x="27685" y="5874772"/>
                </a:lnTo>
                <a:lnTo>
                  <a:pt x="24376" y="5862584"/>
                </a:lnTo>
                <a:cubicBezTo>
                  <a:pt x="-24375" y="5631005"/>
                  <a:pt x="0" y="5362863"/>
                  <a:pt x="97502" y="5167850"/>
                </a:cubicBezTo>
                <a:cubicBezTo>
                  <a:pt x="97502" y="5167850"/>
                  <a:pt x="97502" y="5167850"/>
                  <a:pt x="2827510" y="438782"/>
                </a:cubicBezTo>
                <a:cubicBezTo>
                  <a:pt x="2973760" y="195014"/>
                  <a:pt x="3331265" y="0"/>
                  <a:pt x="360751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01292C1-8B12-4AF2-9B59-8851A132E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360023"/>
            <a:ext cx="5342806" cy="4453168"/>
          </a:xfrm>
          <a:custGeom>
            <a:avLst/>
            <a:gdLst>
              <a:gd name="connsiteX0" fmla="*/ 313737 w 5342806"/>
              <a:gd name="connsiteY0" fmla="*/ 2699726 h 4453168"/>
              <a:gd name="connsiteX1" fmla="*/ 775980 w 5342806"/>
              <a:gd name="connsiteY1" fmla="*/ 2699726 h 4453168"/>
              <a:gd name="connsiteX2" fmla="*/ 846865 w 5342806"/>
              <a:gd name="connsiteY2" fmla="*/ 2741502 h 4453168"/>
              <a:gd name="connsiteX3" fmla="*/ 1078485 w 5342806"/>
              <a:gd name="connsiteY3" fmla="*/ 3140369 h 4453168"/>
              <a:gd name="connsiteX4" fmla="*/ 1078485 w 5342806"/>
              <a:gd name="connsiteY4" fmla="*/ 3221933 h 4453168"/>
              <a:gd name="connsiteX5" fmla="*/ 846865 w 5342806"/>
              <a:gd name="connsiteY5" fmla="*/ 3620799 h 4453168"/>
              <a:gd name="connsiteX6" fmla="*/ 775980 w 5342806"/>
              <a:gd name="connsiteY6" fmla="*/ 3662576 h 4453168"/>
              <a:gd name="connsiteX7" fmla="*/ 313737 w 5342806"/>
              <a:gd name="connsiteY7" fmla="*/ 3662576 h 4453168"/>
              <a:gd name="connsiteX8" fmla="*/ 241855 w 5342806"/>
              <a:gd name="connsiteY8" fmla="*/ 3620799 h 4453168"/>
              <a:gd name="connsiteX9" fmla="*/ 11232 w 5342806"/>
              <a:gd name="connsiteY9" fmla="*/ 3221933 h 4453168"/>
              <a:gd name="connsiteX10" fmla="*/ 11232 w 5342806"/>
              <a:gd name="connsiteY10" fmla="*/ 3140369 h 4453168"/>
              <a:gd name="connsiteX11" fmla="*/ 241855 w 5342806"/>
              <a:gd name="connsiteY11" fmla="*/ 2741502 h 4453168"/>
              <a:gd name="connsiteX12" fmla="*/ 313737 w 5342806"/>
              <a:gd name="connsiteY12" fmla="*/ 2699726 h 4453168"/>
              <a:gd name="connsiteX13" fmla="*/ 2150770 w 5342806"/>
              <a:gd name="connsiteY13" fmla="*/ 492430 h 4453168"/>
              <a:gd name="connsiteX14" fmla="*/ 2388454 w 5342806"/>
              <a:gd name="connsiteY14" fmla="*/ 492430 h 4453168"/>
              <a:gd name="connsiteX15" fmla="*/ 2416181 w 5342806"/>
              <a:gd name="connsiteY15" fmla="*/ 492430 h 4453168"/>
              <a:gd name="connsiteX16" fmla="*/ 2442639 w 5342806"/>
              <a:gd name="connsiteY16" fmla="*/ 537992 h 4453168"/>
              <a:gd name="connsiteX17" fmla="*/ 2572233 w 5342806"/>
              <a:gd name="connsiteY17" fmla="*/ 761161 h 4453168"/>
              <a:gd name="connsiteX18" fmla="*/ 2572233 w 5342806"/>
              <a:gd name="connsiteY18" fmla="*/ 886078 h 4453168"/>
              <a:gd name="connsiteX19" fmla="*/ 2217501 w 5342806"/>
              <a:gd name="connsiteY19" fmla="*/ 1496950 h 4453168"/>
              <a:gd name="connsiteX20" fmla="*/ 2108941 w 5342806"/>
              <a:gd name="connsiteY20" fmla="*/ 1560931 h 4453168"/>
              <a:gd name="connsiteX21" fmla="*/ 1401007 w 5342806"/>
              <a:gd name="connsiteY21" fmla="*/ 1560931 h 4453168"/>
              <a:gd name="connsiteX22" fmla="*/ 1367679 w 5342806"/>
              <a:gd name="connsiteY22" fmla="*/ 1556504 h 4453168"/>
              <a:gd name="connsiteX23" fmla="*/ 1344756 w 5342806"/>
              <a:gd name="connsiteY23" fmla="*/ 1546893 h 4453168"/>
              <a:gd name="connsiteX24" fmla="*/ 1358765 w 5342806"/>
              <a:gd name="connsiteY24" fmla="*/ 1522665 h 4453168"/>
              <a:gd name="connsiteX25" fmla="*/ 1855078 w 5342806"/>
              <a:gd name="connsiteY25" fmla="*/ 664281 h 4453168"/>
              <a:gd name="connsiteX26" fmla="*/ 2150770 w 5342806"/>
              <a:gd name="connsiteY26" fmla="*/ 492430 h 4453168"/>
              <a:gd name="connsiteX27" fmla="*/ 1359084 w 5342806"/>
              <a:gd name="connsiteY27" fmla="*/ 0 h 4453168"/>
              <a:gd name="connsiteX28" fmla="*/ 2157630 w 5342806"/>
              <a:gd name="connsiteY28" fmla="*/ 0 h 4453168"/>
              <a:gd name="connsiteX29" fmla="*/ 2280085 w 5342806"/>
              <a:gd name="connsiteY29" fmla="*/ 72172 h 4453168"/>
              <a:gd name="connsiteX30" fmla="*/ 2494708 w 5342806"/>
              <a:gd name="connsiteY30" fmla="*/ 441767 h 4453168"/>
              <a:gd name="connsiteX31" fmla="*/ 2518954 w 5342806"/>
              <a:gd name="connsiteY31" fmla="*/ 483519 h 4453168"/>
              <a:gd name="connsiteX32" fmla="*/ 2499877 w 5342806"/>
              <a:gd name="connsiteY32" fmla="*/ 483519 h 4453168"/>
              <a:gd name="connsiteX33" fmla="*/ 2409708 w 5342806"/>
              <a:gd name="connsiteY33" fmla="*/ 483519 h 4453168"/>
              <a:gd name="connsiteX34" fmla="*/ 2370537 w 5342806"/>
              <a:gd name="connsiteY34" fmla="*/ 416064 h 4453168"/>
              <a:gd name="connsiteX35" fmla="*/ 2220885 w 5342806"/>
              <a:gd name="connsiteY35" fmla="*/ 158353 h 4453168"/>
              <a:gd name="connsiteX36" fmla="*/ 2112324 w 5342806"/>
              <a:gd name="connsiteY36" fmla="*/ 94371 h 4453168"/>
              <a:gd name="connsiteX37" fmla="*/ 1404390 w 5342806"/>
              <a:gd name="connsiteY37" fmla="*/ 94371 h 4453168"/>
              <a:gd name="connsiteX38" fmla="*/ 1294301 w 5342806"/>
              <a:gd name="connsiteY38" fmla="*/ 158353 h 4453168"/>
              <a:gd name="connsiteX39" fmla="*/ 941098 w 5342806"/>
              <a:gd name="connsiteY39" fmla="*/ 769224 h 4453168"/>
              <a:gd name="connsiteX40" fmla="*/ 941098 w 5342806"/>
              <a:gd name="connsiteY40" fmla="*/ 894141 h 4453168"/>
              <a:gd name="connsiteX41" fmla="*/ 1294301 w 5342806"/>
              <a:gd name="connsiteY41" fmla="*/ 1505013 h 4453168"/>
              <a:gd name="connsiteX42" fmla="*/ 1340745 w 5342806"/>
              <a:gd name="connsiteY42" fmla="*/ 1551856 h 4453168"/>
              <a:gd name="connsiteX43" fmla="*/ 1346119 w 5342806"/>
              <a:gd name="connsiteY43" fmla="*/ 1554109 h 4453168"/>
              <a:gd name="connsiteX44" fmla="*/ 1317310 w 5342806"/>
              <a:gd name="connsiteY44" fmla="*/ 1603934 h 4453168"/>
              <a:gd name="connsiteX45" fmla="*/ 1295884 w 5342806"/>
              <a:gd name="connsiteY45" fmla="*/ 1640991 h 4453168"/>
              <a:gd name="connsiteX46" fmla="*/ 1318107 w 5342806"/>
              <a:gd name="connsiteY46" fmla="*/ 1650309 h 4453168"/>
              <a:gd name="connsiteX47" fmla="*/ 1355700 w 5342806"/>
              <a:gd name="connsiteY47" fmla="*/ 1655302 h 4453168"/>
              <a:gd name="connsiteX48" fmla="*/ 2154247 w 5342806"/>
              <a:gd name="connsiteY48" fmla="*/ 1655302 h 4453168"/>
              <a:gd name="connsiteX49" fmla="*/ 2276701 w 5342806"/>
              <a:gd name="connsiteY49" fmla="*/ 1583132 h 4453168"/>
              <a:gd name="connsiteX50" fmla="*/ 2676837 w 5342806"/>
              <a:gd name="connsiteY50" fmla="*/ 894072 h 4453168"/>
              <a:gd name="connsiteX51" fmla="*/ 2676837 w 5342806"/>
              <a:gd name="connsiteY51" fmla="*/ 753167 h 4453168"/>
              <a:gd name="connsiteX52" fmla="*/ 2544761 w 5342806"/>
              <a:gd name="connsiteY52" fmla="*/ 525724 h 4453168"/>
              <a:gd name="connsiteX53" fmla="*/ 2525427 w 5342806"/>
              <a:gd name="connsiteY53" fmla="*/ 492430 h 4453168"/>
              <a:gd name="connsiteX54" fmla="*/ 2614995 w 5342806"/>
              <a:gd name="connsiteY54" fmla="*/ 492430 h 4453168"/>
              <a:gd name="connsiteX55" fmla="*/ 4052233 w 5342806"/>
              <a:gd name="connsiteY55" fmla="*/ 492430 h 4453168"/>
              <a:gd name="connsiteX56" fmla="*/ 4343819 w 5342806"/>
              <a:gd name="connsiteY56" fmla="*/ 664281 h 4453168"/>
              <a:gd name="connsiteX57" fmla="*/ 5296604 w 5342806"/>
              <a:gd name="connsiteY57" fmla="*/ 2305041 h 4453168"/>
              <a:gd name="connsiteX58" fmla="*/ 5296604 w 5342806"/>
              <a:gd name="connsiteY58" fmla="*/ 2640558 h 4453168"/>
              <a:gd name="connsiteX59" fmla="*/ 4343819 w 5342806"/>
              <a:gd name="connsiteY59" fmla="*/ 4281318 h 4453168"/>
              <a:gd name="connsiteX60" fmla="*/ 4052233 w 5342806"/>
              <a:gd name="connsiteY60" fmla="*/ 4453168 h 4453168"/>
              <a:gd name="connsiteX61" fmla="*/ 2150770 w 5342806"/>
              <a:gd name="connsiteY61" fmla="*/ 4453168 h 4453168"/>
              <a:gd name="connsiteX62" fmla="*/ 1855078 w 5342806"/>
              <a:gd name="connsiteY62" fmla="*/ 4281318 h 4453168"/>
              <a:gd name="connsiteX63" fmla="*/ 906399 w 5342806"/>
              <a:gd name="connsiteY63" fmla="*/ 2640558 h 4453168"/>
              <a:gd name="connsiteX64" fmla="*/ 906399 w 5342806"/>
              <a:gd name="connsiteY64" fmla="*/ 2305041 h 4453168"/>
              <a:gd name="connsiteX65" fmla="*/ 1258651 w 5342806"/>
              <a:gd name="connsiteY65" fmla="*/ 1695815 h 4453168"/>
              <a:gd name="connsiteX66" fmla="*/ 1288338 w 5342806"/>
              <a:gd name="connsiteY66" fmla="*/ 1644472 h 4453168"/>
              <a:gd name="connsiteX67" fmla="*/ 1287293 w 5342806"/>
              <a:gd name="connsiteY67" fmla="*/ 1644034 h 4453168"/>
              <a:gd name="connsiteX68" fmla="*/ 1234904 w 5342806"/>
              <a:gd name="connsiteY68" fmla="*/ 1591195 h 4453168"/>
              <a:gd name="connsiteX69" fmla="*/ 836494 w 5342806"/>
              <a:gd name="connsiteY69" fmla="*/ 902135 h 4453168"/>
              <a:gd name="connsiteX70" fmla="*/ 836494 w 5342806"/>
              <a:gd name="connsiteY70" fmla="*/ 761230 h 4453168"/>
              <a:gd name="connsiteX71" fmla="*/ 1234904 w 5342806"/>
              <a:gd name="connsiteY71" fmla="*/ 72172 h 4453168"/>
              <a:gd name="connsiteX72" fmla="*/ 1359084 w 5342806"/>
              <a:gd name="connsiteY72" fmla="*/ 0 h 4453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5342806" h="4453168">
                <a:moveTo>
                  <a:pt x="313737" y="2699726"/>
                </a:moveTo>
                <a:cubicBezTo>
                  <a:pt x="313737" y="2699726"/>
                  <a:pt x="313737" y="2699726"/>
                  <a:pt x="775980" y="2699726"/>
                </a:cubicBezTo>
                <a:cubicBezTo>
                  <a:pt x="804933" y="2699726"/>
                  <a:pt x="832887" y="2715641"/>
                  <a:pt x="846865" y="2741502"/>
                </a:cubicBezTo>
                <a:cubicBezTo>
                  <a:pt x="846865" y="2741502"/>
                  <a:pt x="846865" y="2741502"/>
                  <a:pt x="1078485" y="3140369"/>
                </a:cubicBezTo>
                <a:cubicBezTo>
                  <a:pt x="1093461" y="3165236"/>
                  <a:pt x="1093461" y="3197066"/>
                  <a:pt x="1078485" y="3221933"/>
                </a:cubicBezTo>
                <a:cubicBezTo>
                  <a:pt x="1078485" y="3221933"/>
                  <a:pt x="1078485" y="3221933"/>
                  <a:pt x="846865" y="3620799"/>
                </a:cubicBezTo>
                <a:cubicBezTo>
                  <a:pt x="832887" y="3646661"/>
                  <a:pt x="804933" y="3662576"/>
                  <a:pt x="775980" y="3662576"/>
                </a:cubicBezTo>
                <a:cubicBezTo>
                  <a:pt x="775980" y="3662576"/>
                  <a:pt x="775980" y="3662576"/>
                  <a:pt x="313737" y="3662576"/>
                </a:cubicBezTo>
                <a:cubicBezTo>
                  <a:pt x="283786" y="3662576"/>
                  <a:pt x="256830" y="3646661"/>
                  <a:pt x="241855" y="3620799"/>
                </a:cubicBezTo>
                <a:cubicBezTo>
                  <a:pt x="241855" y="3620799"/>
                  <a:pt x="241855" y="3620799"/>
                  <a:pt x="11232" y="3221933"/>
                </a:cubicBezTo>
                <a:cubicBezTo>
                  <a:pt x="-3743" y="3197066"/>
                  <a:pt x="-3743" y="3165236"/>
                  <a:pt x="11232" y="3140369"/>
                </a:cubicBezTo>
                <a:cubicBezTo>
                  <a:pt x="11232" y="3140369"/>
                  <a:pt x="11232" y="3140369"/>
                  <a:pt x="241855" y="2741502"/>
                </a:cubicBezTo>
                <a:cubicBezTo>
                  <a:pt x="256830" y="2715641"/>
                  <a:pt x="283786" y="2699726"/>
                  <a:pt x="313737" y="2699726"/>
                </a:cubicBezTo>
                <a:close/>
                <a:moveTo>
                  <a:pt x="2150770" y="492430"/>
                </a:moveTo>
                <a:cubicBezTo>
                  <a:pt x="2150770" y="492430"/>
                  <a:pt x="2150770" y="492430"/>
                  <a:pt x="2388454" y="492430"/>
                </a:cubicBezTo>
                <a:lnTo>
                  <a:pt x="2416181" y="492430"/>
                </a:lnTo>
                <a:lnTo>
                  <a:pt x="2442639" y="537992"/>
                </a:lnTo>
                <a:cubicBezTo>
                  <a:pt x="2479480" y="601434"/>
                  <a:pt x="2522349" y="675258"/>
                  <a:pt x="2572233" y="761161"/>
                </a:cubicBezTo>
                <a:cubicBezTo>
                  <a:pt x="2595168" y="799246"/>
                  <a:pt x="2595168" y="847994"/>
                  <a:pt x="2572233" y="886078"/>
                </a:cubicBezTo>
                <a:cubicBezTo>
                  <a:pt x="2572233" y="886078"/>
                  <a:pt x="2572233" y="886078"/>
                  <a:pt x="2217501" y="1496950"/>
                </a:cubicBezTo>
                <a:cubicBezTo>
                  <a:pt x="2196094" y="1536558"/>
                  <a:pt x="2153283" y="1560931"/>
                  <a:pt x="2108941" y="1560931"/>
                </a:cubicBezTo>
                <a:cubicBezTo>
                  <a:pt x="2108941" y="1560931"/>
                  <a:pt x="2108941" y="1560931"/>
                  <a:pt x="1401007" y="1560931"/>
                </a:cubicBezTo>
                <a:cubicBezTo>
                  <a:pt x="1389539" y="1560931"/>
                  <a:pt x="1378359" y="1559408"/>
                  <a:pt x="1367679" y="1556504"/>
                </a:cubicBezTo>
                <a:lnTo>
                  <a:pt x="1344756" y="1546893"/>
                </a:lnTo>
                <a:lnTo>
                  <a:pt x="1358765" y="1522665"/>
                </a:lnTo>
                <a:cubicBezTo>
                  <a:pt x="1485427" y="1303600"/>
                  <a:pt x="1647555" y="1023197"/>
                  <a:pt x="1855078" y="664281"/>
                </a:cubicBezTo>
                <a:cubicBezTo>
                  <a:pt x="1916680" y="557897"/>
                  <a:pt x="2027565" y="492430"/>
                  <a:pt x="2150770" y="492430"/>
                </a:cubicBezTo>
                <a:close/>
                <a:moveTo>
                  <a:pt x="1359084" y="0"/>
                </a:moveTo>
                <a:cubicBezTo>
                  <a:pt x="1359084" y="0"/>
                  <a:pt x="1359084" y="0"/>
                  <a:pt x="2157630" y="0"/>
                </a:cubicBezTo>
                <a:cubicBezTo>
                  <a:pt x="2207647" y="0"/>
                  <a:pt x="2255938" y="27495"/>
                  <a:pt x="2280085" y="72172"/>
                </a:cubicBezTo>
                <a:cubicBezTo>
                  <a:pt x="2280085" y="72172"/>
                  <a:pt x="2280085" y="72172"/>
                  <a:pt x="2494708" y="441767"/>
                </a:cubicBezTo>
                <a:lnTo>
                  <a:pt x="2518954" y="483519"/>
                </a:lnTo>
                <a:lnTo>
                  <a:pt x="2499877" y="483519"/>
                </a:lnTo>
                <a:lnTo>
                  <a:pt x="2409708" y="483519"/>
                </a:lnTo>
                <a:lnTo>
                  <a:pt x="2370537" y="416064"/>
                </a:lnTo>
                <a:cubicBezTo>
                  <a:pt x="2220885" y="158353"/>
                  <a:pt x="2220885" y="158353"/>
                  <a:pt x="2220885" y="158353"/>
                </a:cubicBezTo>
                <a:cubicBezTo>
                  <a:pt x="2199478" y="118745"/>
                  <a:pt x="2156666" y="94371"/>
                  <a:pt x="2112324" y="94371"/>
                </a:cubicBezTo>
                <a:cubicBezTo>
                  <a:pt x="1404390" y="94371"/>
                  <a:pt x="1404390" y="94371"/>
                  <a:pt x="1404390" y="94371"/>
                </a:cubicBezTo>
                <a:cubicBezTo>
                  <a:pt x="1358520" y="94371"/>
                  <a:pt x="1317236" y="118745"/>
                  <a:pt x="1294301" y="158353"/>
                </a:cubicBezTo>
                <a:cubicBezTo>
                  <a:pt x="941098" y="769224"/>
                  <a:pt x="941098" y="769224"/>
                  <a:pt x="941098" y="769224"/>
                </a:cubicBezTo>
                <a:cubicBezTo>
                  <a:pt x="918163" y="807309"/>
                  <a:pt x="918163" y="856057"/>
                  <a:pt x="941098" y="894141"/>
                </a:cubicBezTo>
                <a:cubicBezTo>
                  <a:pt x="1294301" y="1505013"/>
                  <a:pt x="1294301" y="1505013"/>
                  <a:pt x="1294301" y="1505013"/>
                </a:cubicBezTo>
                <a:cubicBezTo>
                  <a:pt x="1305769" y="1524817"/>
                  <a:pt x="1321823" y="1540812"/>
                  <a:pt x="1340745" y="1551856"/>
                </a:cubicBezTo>
                <a:lnTo>
                  <a:pt x="1346119" y="1554109"/>
                </a:lnTo>
                <a:lnTo>
                  <a:pt x="1317310" y="1603934"/>
                </a:lnTo>
                <a:lnTo>
                  <a:pt x="1295884" y="1640991"/>
                </a:lnTo>
                <a:lnTo>
                  <a:pt x="1318107" y="1650309"/>
                </a:lnTo>
                <a:cubicBezTo>
                  <a:pt x="1330154" y="1653584"/>
                  <a:pt x="1342766" y="1655302"/>
                  <a:pt x="1355700" y="1655302"/>
                </a:cubicBezTo>
                <a:cubicBezTo>
                  <a:pt x="2154247" y="1655302"/>
                  <a:pt x="2154247" y="1655302"/>
                  <a:pt x="2154247" y="1655302"/>
                </a:cubicBezTo>
                <a:cubicBezTo>
                  <a:pt x="2204264" y="1655302"/>
                  <a:pt x="2252555" y="1627810"/>
                  <a:pt x="2276701" y="1583132"/>
                </a:cubicBezTo>
                <a:cubicBezTo>
                  <a:pt x="2676837" y="894072"/>
                  <a:pt x="2676837" y="894072"/>
                  <a:pt x="2676837" y="894072"/>
                </a:cubicBezTo>
                <a:cubicBezTo>
                  <a:pt x="2702708" y="851114"/>
                  <a:pt x="2702708" y="796127"/>
                  <a:pt x="2676837" y="753167"/>
                </a:cubicBezTo>
                <a:cubicBezTo>
                  <a:pt x="2626820" y="667035"/>
                  <a:pt x="2583056" y="591669"/>
                  <a:pt x="2544761" y="525724"/>
                </a:cubicBezTo>
                <a:lnTo>
                  <a:pt x="2525427" y="492430"/>
                </a:lnTo>
                <a:lnTo>
                  <a:pt x="2614995" y="492430"/>
                </a:lnTo>
                <a:cubicBezTo>
                  <a:pt x="2893530" y="492430"/>
                  <a:pt x="3339185" y="492430"/>
                  <a:pt x="4052233" y="492430"/>
                </a:cubicBezTo>
                <a:cubicBezTo>
                  <a:pt x="4171332" y="492430"/>
                  <a:pt x="4286323" y="557897"/>
                  <a:pt x="4343819" y="664281"/>
                </a:cubicBezTo>
                <a:cubicBezTo>
                  <a:pt x="4343819" y="664281"/>
                  <a:pt x="4343819" y="664281"/>
                  <a:pt x="5296604" y="2305041"/>
                </a:cubicBezTo>
                <a:cubicBezTo>
                  <a:pt x="5358207" y="2407332"/>
                  <a:pt x="5358207" y="2538266"/>
                  <a:pt x="5296604" y="2640558"/>
                </a:cubicBezTo>
                <a:cubicBezTo>
                  <a:pt x="5296604" y="2640558"/>
                  <a:pt x="5296604" y="2640558"/>
                  <a:pt x="4343819" y="4281318"/>
                </a:cubicBezTo>
                <a:cubicBezTo>
                  <a:pt x="4286323" y="4387702"/>
                  <a:pt x="4171332" y="4453168"/>
                  <a:pt x="4052233" y="4453168"/>
                </a:cubicBezTo>
                <a:cubicBezTo>
                  <a:pt x="4052233" y="4453168"/>
                  <a:pt x="4052233" y="4453168"/>
                  <a:pt x="2150770" y="4453168"/>
                </a:cubicBezTo>
                <a:cubicBezTo>
                  <a:pt x="2027565" y="4453168"/>
                  <a:pt x="1916680" y="4387702"/>
                  <a:pt x="1855078" y="4281318"/>
                </a:cubicBezTo>
                <a:cubicBezTo>
                  <a:pt x="1855078" y="4281318"/>
                  <a:pt x="1855078" y="4281318"/>
                  <a:pt x="906399" y="2640558"/>
                </a:cubicBezTo>
                <a:cubicBezTo>
                  <a:pt x="844796" y="2538266"/>
                  <a:pt x="844796" y="2407332"/>
                  <a:pt x="906399" y="2305041"/>
                </a:cubicBezTo>
                <a:cubicBezTo>
                  <a:pt x="906399" y="2305041"/>
                  <a:pt x="906399" y="2305041"/>
                  <a:pt x="1258651" y="1695815"/>
                </a:cubicBezTo>
                <a:lnTo>
                  <a:pt x="1288338" y="1644472"/>
                </a:lnTo>
                <a:lnTo>
                  <a:pt x="1287293" y="1644034"/>
                </a:lnTo>
                <a:cubicBezTo>
                  <a:pt x="1265949" y="1631576"/>
                  <a:pt x="1247840" y="1613534"/>
                  <a:pt x="1234904" y="1591195"/>
                </a:cubicBezTo>
                <a:cubicBezTo>
                  <a:pt x="1234904" y="1591195"/>
                  <a:pt x="1234904" y="1591195"/>
                  <a:pt x="836494" y="902135"/>
                </a:cubicBezTo>
                <a:cubicBezTo>
                  <a:pt x="810622" y="859177"/>
                  <a:pt x="810622" y="804190"/>
                  <a:pt x="836494" y="761230"/>
                </a:cubicBezTo>
                <a:cubicBezTo>
                  <a:pt x="836494" y="761230"/>
                  <a:pt x="836494" y="761230"/>
                  <a:pt x="1234904" y="72172"/>
                </a:cubicBezTo>
                <a:cubicBezTo>
                  <a:pt x="1260775" y="27495"/>
                  <a:pt x="1307343" y="0"/>
                  <a:pt x="1359084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B7E5FDB2-E412-A234-E58B-4242A877F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59" b="10637"/>
          <a:stretch/>
        </p:blipFill>
        <p:spPr>
          <a:xfrm>
            <a:off x="8752244" y="70454"/>
            <a:ext cx="3333702" cy="792426"/>
          </a:xfrm>
          <a:prstGeom prst="rect">
            <a:avLst/>
          </a:prstGeom>
        </p:spPr>
      </p:pic>
      <p:pic>
        <p:nvPicPr>
          <p:cNvPr id="5" name="Imagen 4" descr="Imagen que contiene Icono&#10;&#10;El contenido generado por IA puede ser incorrecto.">
            <a:extLst>
              <a:ext uri="{FF2B5EF4-FFF2-40B4-BE49-F238E27FC236}">
                <a16:creationId xmlns:a16="http://schemas.microsoft.com/office/drawing/2014/main" id="{BBF94BAF-AC85-AA2C-901D-27F0031A55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3" t="31698" r="22027" b="32913"/>
          <a:stretch/>
        </p:blipFill>
        <p:spPr>
          <a:xfrm>
            <a:off x="266700" y="70454"/>
            <a:ext cx="3040409" cy="91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595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1D4658-32CD-4903-BDA6-7B54EEA4E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A29A97C-0C3C-4F06-9CA4-68DFD1CE4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0886" y="983228"/>
            <a:ext cx="8301112" cy="5874772"/>
          </a:xfrm>
          <a:custGeom>
            <a:avLst/>
            <a:gdLst>
              <a:gd name="connsiteX0" fmla="*/ 3607511 w 8301112"/>
              <a:gd name="connsiteY0" fmla="*/ 0 h 5874772"/>
              <a:gd name="connsiteX1" fmla="*/ 8106431 w 8301112"/>
              <a:gd name="connsiteY1" fmla="*/ 0 h 5874772"/>
              <a:gd name="connsiteX2" fmla="*/ 8301112 w 8301112"/>
              <a:gd name="connsiteY2" fmla="*/ 0 h 5874772"/>
              <a:gd name="connsiteX3" fmla="*/ 8301112 w 8301112"/>
              <a:gd name="connsiteY3" fmla="*/ 5874772 h 5874772"/>
              <a:gd name="connsiteX4" fmla="*/ 27685 w 8301112"/>
              <a:gd name="connsiteY4" fmla="*/ 5874772 h 5874772"/>
              <a:gd name="connsiteX5" fmla="*/ 24376 w 8301112"/>
              <a:gd name="connsiteY5" fmla="*/ 5862584 h 5874772"/>
              <a:gd name="connsiteX6" fmla="*/ 97502 w 8301112"/>
              <a:gd name="connsiteY6" fmla="*/ 5167850 h 5874772"/>
              <a:gd name="connsiteX7" fmla="*/ 2827510 w 8301112"/>
              <a:gd name="connsiteY7" fmla="*/ 438782 h 5874772"/>
              <a:gd name="connsiteX8" fmla="*/ 3607511 w 8301112"/>
              <a:gd name="connsiteY8" fmla="*/ 0 h 587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1112" h="5874772">
                <a:moveTo>
                  <a:pt x="3607511" y="0"/>
                </a:moveTo>
                <a:cubicBezTo>
                  <a:pt x="3607511" y="0"/>
                  <a:pt x="3607511" y="0"/>
                  <a:pt x="8106431" y="0"/>
                </a:cubicBezTo>
                <a:lnTo>
                  <a:pt x="8301112" y="0"/>
                </a:lnTo>
                <a:lnTo>
                  <a:pt x="8301112" y="5874772"/>
                </a:lnTo>
                <a:lnTo>
                  <a:pt x="27685" y="5874772"/>
                </a:lnTo>
                <a:lnTo>
                  <a:pt x="24376" y="5862584"/>
                </a:lnTo>
                <a:cubicBezTo>
                  <a:pt x="-24375" y="5631005"/>
                  <a:pt x="0" y="5362863"/>
                  <a:pt x="97502" y="5167850"/>
                </a:cubicBezTo>
                <a:cubicBezTo>
                  <a:pt x="97502" y="5167850"/>
                  <a:pt x="97502" y="5167850"/>
                  <a:pt x="2827510" y="438782"/>
                </a:cubicBezTo>
                <a:cubicBezTo>
                  <a:pt x="2973760" y="195014"/>
                  <a:pt x="3331265" y="0"/>
                  <a:pt x="360751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01292C1-8B12-4AF2-9B59-8851A132E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360023"/>
            <a:ext cx="5342806" cy="4453168"/>
          </a:xfrm>
          <a:custGeom>
            <a:avLst/>
            <a:gdLst>
              <a:gd name="connsiteX0" fmla="*/ 313737 w 5342806"/>
              <a:gd name="connsiteY0" fmla="*/ 2699726 h 4453168"/>
              <a:gd name="connsiteX1" fmla="*/ 775980 w 5342806"/>
              <a:gd name="connsiteY1" fmla="*/ 2699726 h 4453168"/>
              <a:gd name="connsiteX2" fmla="*/ 846865 w 5342806"/>
              <a:gd name="connsiteY2" fmla="*/ 2741502 h 4453168"/>
              <a:gd name="connsiteX3" fmla="*/ 1078485 w 5342806"/>
              <a:gd name="connsiteY3" fmla="*/ 3140369 h 4453168"/>
              <a:gd name="connsiteX4" fmla="*/ 1078485 w 5342806"/>
              <a:gd name="connsiteY4" fmla="*/ 3221933 h 4453168"/>
              <a:gd name="connsiteX5" fmla="*/ 846865 w 5342806"/>
              <a:gd name="connsiteY5" fmla="*/ 3620799 h 4453168"/>
              <a:gd name="connsiteX6" fmla="*/ 775980 w 5342806"/>
              <a:gd name="connsiteY6" fmla="*/ 3662576 h 4453168"/>
              <a:gd name="connsiteX7" fmla="*/ 313737 w 5342806"/>
              <a:gd name="connsiteY7" fmla="*/ 3662576 h 4453168"/>
              <a:gd name="connsiteX8" fmla="*/ 241855 w 5342806"/>
              <a:gd name="connsiteY8" fmla="*/ 3620799 h 4453168"/>
              <a:gd name="connsiteX9" fmla="*/ 11232 w 5342806"/>
              <a:gd name="connsiteY9" fmla="*/ 3221933 h 4453168"/>
              <a:gd name="connsiteX10" fmla="*/ 11232 w 5342806"/>
              <a:gd name="connsiteY10" fmla="*/ 3140369 h 4453168"/>
              <a:gd name="connsiteX11" fmla="*/ 241855 w 5342806"/>
              <a:gd name="connsiteY11" fmla="*/ 2741502 h 4453168"/>
              <a:gd name="connsiteX12" fmla="*/ 313737 w 5342806"/>
              <a:gd name="connsiteY12" fmla="*/ 2699726 h 4453168"/>
              <a:gd name="connsiteX13" fmla="*/ 2150770 w 5342806"/>
              <a:gd name="connsiteY13" fmla="*/ 492430 h 4453168"/>
              <a:gd name="connsiteX14" fmla="*/ 2388454 w 5342806"/>
              <a:gd name="connsiteY14" fmla="*/ 492430 h 4453168"/>
              <a:gd name="connsiteX15" fmla="*/ 2416181 w 5342806"/>
              <a:gd name="connsiteY15" fmla="*/ 492430 h 4453168"/>
              <a:gd name="connsiteX16" fmla="*/ 2442639 w 5342806"/>
              <a:gd name="connsiteY16" fmla="*/ 537992 h 4453168"/>
              <a:gd name="connsiteX17" fmla="*/ 2572233 w 5342806"/>
              <a:gd name="connsiteY17" fmla="*/ 761161 h 4453168"/>
              <a:gd name="connsiteX18" fmla="*/ 2572233 w 5342806"/>
              <a:gd name="connsiteY18" fmla="*/ 886078 h 4453168"/>
              <a:gd name="connsiteX19" fmla="*/ 2217501 w 5342806"/>
              <a:gd name="connsiteY19" fmla="*/ 1496950 h 4453168"/>
              <a:gd name="connsiteX20" fmla="*/ 2108941 w 5342806"/>
              <a:gd name="connsiteY20" fmla="*/ 1560931 h 4453168"/>
              <a:gd name="connsiteX21" fmla="*/ 1401007 w 5342806"/>
              <a:gd name="connsiteY21" fmla="*/ 1560931 h 4453168"/>
              <a:gd name="connsiteX22" fmla="*/ 1367679 w 5342806"/>
              <a:gd name="connsiteY22" fmla="*/ 1556504 h 4453168"/>
              <a:gd name="connsiteX23" fmla="*/ 1344756 w 5342806"/>
              <a:gd name="connsiteY23" fmla="*/ 1546893 h 4453168"/>
              <a:gd name="connsiteX24" fmla="*/ 1358765 w 5342806"/>
              <a:gd name="connsiteY24" fmla="*/ 1522665 h 4453168"/>
              <a:gd name="connsiteX25" fmla="*/ 1855078 w 5342806"/>
              <a:gd name="connsiteY25" fmla="*/ 664281 h 4453168"/>
              <a:gd name="connsiteX26" fmla="*/ 2150770 w 5342806"/>
              <a:gd name="connsiteY26" fmla="*/ 492430 h 4453168"/>
              <a:gd name="connsiteX27" fmla="*/ 1359084 w 5342806"/>
              <a:gd name="connsiteY27" fmla="*/ 0 h 4453168"/>
              <a:gd name="connsiteX28" fmla="*/ 2157630 w 5342806"/>
              <a:gd name="connsiteY28" fmla="*/ 0 h 4453168"/>
              <a:gd name="connsiteX29" fmla="*/ 2280085 w 5342806"/>
              <a:gd name="connsiteY29" fmla="*/ 72172 h 4453168"/>
              <a:gd name="connsiteX30" fmla="*/ 2494708 w 5342806"/>
              <a:gd name="connsiteY30" fmla="*/ 441767 h 4453168"/>
              <a:gd name="connsiteX31" fmla="*/ 2518954 w 5342806"/>
              <a:gd name="connsiteY31" fmla="*/ 483519 h 4453168"/>
              <a:gd name="connsiteX32" fmla="*/ 2499877 w 5342806"/>
              <a:gd name="connsiteY32" fmla="*/ 483519 h 4453168"/>
              <a:gd name="connsiteX33" fmla="*/ 2409708 w 5342806"/>
              <a:gd name="connsiteY33" fmla="*/ 483519 h 4453168"/>
              <a:gd name="connsiteX34" fmla="*/ 2370537 w 5342806"/>
              <a:gd name="connsiteY34" fmla="*/ 416064 h 4453168"/>
              <a:gd name="connsiteX35" fmla="*/ 2220885 w 5342806"/>
              <a:gd name="connsiteY35" fmla="*/ 158353 h 4453168"/>
              <a:gd name="connsiteX36" fmla="*/ 2112324 w 5342806"/>
              <a:gd name="connsiteY36" fmla="*/ 94371 h 4453168"/>
              <a:gd name="connsiteX37" fmla="*/ 1404390 w 5342806"/>
              <a:gd name="connsiteY37" fmla="*/ 94371 h 4453168"/>
              <a:gd name="connsiteX38" fmla="*/ 1294301 w 5342806"/>
              <a:gd name="connsiteY38" fmla="*/ 158353 h 4453168"/>
              <a:gd name="connsiteX39" fmla="*/ 941098 w 5342806"/>
              <a:gd name="connsiteY39" fmla="*/ 769224 h 4453168"/>
              <a:gd name="connsiteX40" fmla="*/ 941098 w 5342806"/>
              <a:gd name="connsiteY40" fmla="*/ 894141 h 4453168"/>
              <a:gd name="connsiteX41" fmla="*/ 1294301 w 5342806"/>
              <a:gd name="connsiteY41" fmla="*/ 1505013 h 4453168"/>
              <a:gd name="connsiteX42" fmla="*/ 1340745 w 5342806"/>
              <a:gd name="connsiteY42" fmla="*/ 1551856 h 4453168"/>
              <a:gd name="connsiteX43" fmla="*/ 1346119 w 5342806"/>
              <a:gd name="connsiteY43" fmla="*/ 1554109 h 4453168"/>
              <a:gd name="connsiteX44" fmla="*/ 1317310 w 5342806"/>
              <a:gd name="connsiteY44" fmla="*/ 1603934 h 4453168"/>
              <a:gd name="connsiteX45" fmla="*/ 1295884 w 5342806"/>
              <a:gd name="connsiteY45" fmla="*/ 1640991 h 4453168"/>
              <a:gd name="connsiteX46" fmla="*/ 1318107 w 5342806"/>
              <a:gd name="connsiteY46" fmla="*/ 1650309 h 4453168"/>
              <a:gd name="connsiteX47" fmla="*/ 1355700 w 5342806"/>
              <a:gd name="connsiteY47" fmla="*/ 1655302 h 4453168"/>
              <a:gd name="connsiteX48" fmla="*/ 2154247 w 5342806"/>
              <a:gd name="connsiteY48" fmla="*/ 1655302 h 4453168"/>
              <a:gd name="connsiteX49" fmla="*/ 2276701 w 5342806"/>
              <a:gd name="connsiteY49" fmla="*/ 1583132 h 4453168"/>
              <a:gd name="connsiteX50" fmla="*/ 2676837 w 5342806"/>
              <a:gd name="connsiteY50" fmla="*/ 894072 h 4453168"/>
              <a:gd name="connsiteX51" fmla="*/ 2676837 w 5342806"/>
              <a:gd name="connsiteY51" fmla="*/ 753167 h 4453168"/>
              <a:gd name="connsiteX52" fmla="*/ 2544761 w 5342806"/>
              <a:gd name="connsiteY52" fmla="*/ 525724 h 4453168"/>
              <a:gd name="connsiteX53" fmla="*/ 2525427 w 5342806"/>
              <a:gd name="connsiteY53" fmla="*/ 492430 h 4453168"/>
              <a:gd name="connsiteX54" fmla="*/ 2614995 w 5342806"/>
              <a:gd name="connsiteY54" fmla="*/ 492430 h 4453168"/>
              <a:gd name="connsiteX55" fmla="*/ 4052233 w 5342806"/>
              <a:gd name="connsiteY55" fmla="*/ 492430 h 4453168"/>
              <a:gd name="connsiteX56" fmla="*/ 4343819 w 5342806"/>
              <a:gd name="connsiteY56" fmla="*/ 664281 h 4453168"/>
              <a:gd name="connsiteX57" fmla="*/ 5296604 w 5342806"/>
              <a:gd name="connsiteY57" fmla="*/ 2305041 h 4453168"/>
              <a:gd name="connsiteX58" fmla="*/ 5296604 w 5342806"/>
              <a:gd name="connsiteY58" fmla="*/ 2640558 h 4453168"/>
              <a:gd name="connsiteX59" fmla="*/ 4343819 w 5342806"/>
              <a:gd name="connsiteY59" fmla="*/ 4281318 h 4453168"/>
              <a:gd name="connsiteX60" fmla="*/ 4052233 w 5342806"/>
              <a:gd name="connsiteY60" fmla="*/ 4453168 h 4453168"/>
              <a:gd name="connsiteX61" fmla="*/ 2150770 w 5342806"/>
              <a:gd name="connsiteY61" fmla="*/ 4453168 h 4453168"/>
              <a:gd name="connsiteX62" fmla="*/ 1855078 w 5342806"/>
              <a:gd name="connsiteY62" fmla="*/ 4281318 h 4453168"/>
              <a:gd name="connsiteX63" fmla="*/ 906399 w 5342806"/>
              <a:gd name="connsiteY63" fmla="*/ 2640558 h 4453168"/>
              <a:gd name="connsiteX64" fmla="*/ 906399 w 5342806"/>
              <a:gd name="connsiteY64" fmla="*/ 2305041 h 4453168"/>
              <a:gd name="connsiteX65" fmla="*/ 1258651 w 5342806"/>
              <a:gd name="connsiteY65" fmla="*/ 1695815 h 4453168"/>
              <a:gd name="connsiteX66" fmla="*/ 1288338 w 5342806"/>
              <a:gd name="connsiteY66" fmla="*/ 1644472 h 4453168"/>
              <a:gd name="connsiteX67" fmla="*/ 1287293 w 5342806"/>
              <a:gd name="connsiteY67" fmla="*/ 1644034 h 4453168"/>
              <a:gd name="connsiteX68" fmla="*/ 1234904 w 5342806"/>
              <a:gd name="connsiteY68" fmla="*/ 1591195 h 4453168"/>
              <a:gd name="connsiteX69" fmla="*/ 836494 w 5342806"/>
              <a:gd name="connsiteY69" fmla="*/ 902135 h 4453168"/>
              <a:gd name="connsiteX70" fmla="*/ 836494 w 5342806"/>
              <a:gd name="connsiteY70" fmla="*/ 761230 h 4453168"/>
              <a:gd name="connsiteX71" fmla="*/ 1234904 w 5342806"/>
              <a:gd name="connsiteY71" fmla="*/ 72172 h 4453168"/>
              <a:gd name="connsiteX72" fmla="*/ 1359084 w 5342806"/>
              <a:gd name="connsiteY72" fmla="*/ 0 h 4453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5342806" h="4453168">
                <a:moveTo>
                  <a:pt x="313737" y="2699726"/>
                </a:moveTo>
                <a:cubicBezTo>
                  <a:pt x="313737" y="2699726"/>
                  <a:pt x="313737" y="2699726"/>
                  <a:pt x="775980" y="2699726"/>
                </a:cubicBezTo>
                <a:cubicBezTo>
                  <a:pt x="804933" y="2699726"/>
                  <a:pt x="832887" y="2715641"/>
                  <a:pt x="846865" y="2741502"/>
                </a:cubicBezTo>
                <a:cubicBezTo>
                  <a:pt x="846865" y="2741502"/>
                  <a:pt x="846865" y="2741502"/>
                  <a:pt x="1078485" y="3140369"/>
                </a:cubicBezTo>
                <a:cubicBezTo>
                  <a:pt x="1093461" y="3165236"/>
                  <a:pt x="1093461" y="3197066"/>
                  <a:pt x="1078485" y="3221933"/>
                </a:cubicBezTo>
                <a:cubicBezTo>
                  <a:pt x="1078485" y="3221933"/>
                  <a:pt x="1078485" y="3221933"/>
                  <a:pt x="846865" y="3620799"/>
                </a:cubicBezTo>
                <a:cubicBezTo>
                  <a:pt x="832887" y="3646661"/>
                  <a:pt x="804933" y="3662576"/>
                  <a:pt x="775980" y="3662576"/>
                </a:cubicBezTo>
                <a:cubicBezTo>
                  <a:pt x="775980" y="3662576"/>
                  <a:pt x="775980" y="3662576"/>
                  <a:pt x="313737" y="3662576"/>
                </a:cubicBezTo>
                <a:cubicBezTo>
                  <a:pt x="283786" y="3662576"/>
                  <a:pt x="256830" y="3646661"/>
                  <a:pt x="241855" y="3620799"/>
                </a:cubicBezTo>
                <a:cubicBezTo>
                  <a:pt x="241855" y="3620799"/>
                  <a:pt x="241855" y="3620799"/>
                  <a:pt x="11232" y="3221933"/>
                </a:cubicBezTo>
                <a:cubicBezTo>
                  <a:pt x="-3743" y="3197066"/>
                  <a:pt x="-3743" y="3165236"/>
                  <a:pt x="11232" y="3140369"/>
                </a:cubicBezTo>
                <a:cubicBezTo>
                  <a:pt x="11232" y="3140369"/>
                  <a:pt x="11232" y="3140369"/>
                  <a:pt x="241855" y="2741502"/>
                </a:cubicBezTo>
                <a:cubicBezTo>
                  <a:pt x="256830" y="2715641"/>
                  <a:pt x="283786" y="2699726"/>
                  <a:pt x="313737" y="2699726"/>
                </a:cubicBezTo>
                <a:close/>
                <a:moveTo>
                  <a:pt x="2150770" y="492430"/>
                </a:moveTo>
                <a:cubicBezTo>
                  <a:pt x="2150770" y="492430"/>
                  <a:pt x="2150770" y="492430"/>
                  <a:pt x="2388454" y="492430"/>
                </a:cubicBezTo>
                <a:lnTo>
                  <a:pt x="2416181" y="492430"/>
                </a:lnTo>
                <a:lnTo>
                  <a:pt x="2442639" y="537992"/>
                </a:lnTo>
                <a:cubicBezTo>
                  <a:pt x="2479480" y="601434"/>
                  <a:pt x="2522349" y="675258"/>
                  <a:pt x="2572233" y="761161"/>
                </a:cubicBezTo>
                <a:cubicBezTo>
                  <a:pt x="2595168" y="799246"/>
                  <a:pt x="2595168" y="847994"/>
                  <a:pt x="2572233" y="886078"/>
                </a:cubicBezTo>
                <a:cubicBezTo>
                  <a:pt x="2572233" y="886078"/>
                  <a:pt x="2572233" y="886078"/>
                  <a:pt x="2217501" y="1496950"/>
                </a:cubicBezTo>
                <a:cubicBezTo>
                  <a:pt x="2196094" y="1536558"/>
                  <a:pt x="2153283" y="1560931"/>
                  <a:pt x="2108941" y="1560931"/>
                </a:cubicBezTo>
                <a:cubicBezTo>
                  <a:pt x="2108941" y="1560931"/>
                  <a:pt x="2108941" y="1560931"/>
                  <a:pt x="1401007" y="1560931"/>
                </a:cubicBezTo>
                <a:cubicBezTo>
                  <a:pt x="1389539" y="1560931"/>
                  <a:pt x="1378359" y="1559408"/>
                  <a:pt x="1367679" y="1556504"/>
                </a:cubicBezTo>
                <a:lnTo>
                  <a:pt x="1344756" y="1546893"/>
                </a:lnTo>
                <a:lnTo>
                  <a:pt x="1358765" y="1522665"/>
                </a:lnTo>
                <a:cubicBezTo>
                  <a:pt x="1485427" y="1303600"/>
                  <a:pt x="1647555" y="1023197"/>
                  <a:pt x="1855078" y="664281"/>
                </a:cubicBezTo>
                <a:cubicBezTo>
                  <a:pt x="1916680" y="557897"/>
                  <a:pt x="2027565" y="492430"/>
                  <a:pt x="2150770" y="492430"/>
                </a:cubicBezTo>
                <a:close/>
                <a:moveTo>
                  <a:pt x="1359084" y="0"/>
                </a:moveTo>
                <a:cubicBezTo>
                  <a:pt x="1359084" y="0"/>
                  <a:pt x="1359084" y="0"/>
                  <a:pt x="2157630" y="0"/>
                </a:cubicBezTo>
                <a:cubicBezTo>
                  <a:pt x="2207647" y="0"/>
                  <a:pt x="2255938" y="27495"/>
                  <a:pt x="2280085" y="72172"/>
                </a:cubicBezTo>
                <a:cubicBezTo>
                  <a:pt x="2280085" y="72172"/>
                  <a:pt x="2280085" y="72172"/>
                  <a:pt x="2494708" y="441767"/>
                </a:cubicBezTo>
                <a:lnTo>
                  <a:pt x="2518954" y="483519"/>
                </a:lnTo>
                <a:lnTo>
                  <a:pt x="2499877" y="483519"/>
                </a:lnTo>
                <a:lnTo>
                  <a:pt x="2409708" y="483519"/>
                </a:lnTo>
                <a:lnTo>
                  <a:pt x="2370537" y="416064"/>
                </a:lnTo>
                <a:cubicBezTo>
                  <a:pt x="2220885" y="158353"/>
                  <a:pt x="2220885" y="158353"/>
                  <a:pt x="2220885" y="158353"/>
                </a:cubicBezTo>
                <a:cubicBezTo>
                  <a:pt x="2199478" y="118745"/>
                  <a:pt x="2156666" y="94371"/>
                  <a:pt x="2112324" y="94371"/>
                </a:cubicBezTo>
                <a:cubicBezTo>
                  <a:pt x="1404390" y="94371"/>
                  <a:pt x="1404390" y="94371"/>
                  <a:pt x="1404390" y="94371"/>
                </a:cubicBezTo>
                <a:cubicBezTo>
                  <a:pt x="1358520" y="94371"/>
                  <a:pt x="1317236" y="118745"/>
                  <a:pt x="1294301" y="158353"/>
                </a:cubicBezTo>
                <a:cubicBezTo>
                  <a:pt x="941098" y="769224"/>
                  <a:pt x="941098" y="769224"/>
                  <a:pt x="941098" y="769224"/>
                </a:cubicBezTo>
                <a:cubicBezTo>
                  <a:pt x="918163" y="807309"/>
                  <a:pt x="918163" y="856057"/>
                  <a:pt x="941098" y="894141"/>
                </a:cubicBezTo>
                <a:cubicBezTo>
                  <a:pt x="1294301" y="1505013"/>
                  <a:pt x="1294301" y="1505013"/>
                  <a:pt x="1294301" y="1505013"/>
                </a:cubicBezTo>
                <a:cubicBezTo>
                  <a:pt x="1305769" y="1524817"/>
                  <a:pt x="1321823" y="1540812"/>
                  <a:pt x="1340745" y="1551856"/>
                </a:cubicBezTo>
                <a:lnTo>
                  <a:pt x="1346119" y="1554109"/>
                </a:lnTo>
                <a:lnTo>
                  <a:pt x="1317310" y="1603934"/>
                </a:lnTo>
                <a:lnTo>
                  <a:pt x="1295884" y="1640991"/>
                </a:lnTo>
                <a:lnTo>
                  <a:pt x="1318107" y="1650309"/>
                </a:lnTo>
                <a:cubicBezTo>
                  <a:pt x="1330154" y="1653584"/>
                  <a:pt x="1342766" y="1655302"/>
                  <a:pt x="1355700" y="1655302"/>
                </a:cubicBezTo>
                <a:cubicBezTo>
                  <a:pt x="2154247" y="1655302"/>
                  <a:pt x="2154247" y="1655302"/>
                  <a:pt x="2154247" y="1655302"/>
                </a:cubicBezTo>
                <a:cubicBezTo>
                  <a:pt x="2204264" y="1655302"/>
                  <a:pt x="2252555" y="1627810"/>
                  <a:pt x="2276701" y="1583132"/>
                </a:cubicBezTo>
                <a:cubicBezTo>
                  <a:pt x="2676837" y="894072"/>
                  <a:pt x="2676837" y="894072"/>
                  <a:pt x="2676837" y="894072"/>
                </a:cubicBezTo>
                <a:cubicBezTo>
                  <a:pt x="2702708" y="851114"/>
                  <a:pt x="2702708" y="796127"/>
                  <a:pt x="2676837" y="753167"/>
                </a:cubicBezTo>
                <a:cubicBezTo>
                  <a:pt x="2626820" y="667035"/>
                  <a:pt x="2583056" y="591669"/>
                  <a:pt x="2544761" y="525724"/>
                </a:cubicBezTo>
                <a:lnTo>
                  <a:pt x="2525427" y="492430"/>
                </a:lnTo>
                <a:lnTo>
                  <a:pt x="2614995" y="492430"/>
                </a:lnTo>
                <a:cubicBezTo>
                  <a:pt x="2893530" y="492430"/>
                  <a:pt x="3339185" y="492430"/>
                  <a:pt x="4052233" y="492430"/>
                </a:cubicBezTo>
                <a:cubicBezTo>
                  <a:pt x="4171332" y="492430"/>
                  <a:pt x="4286323" y="557897"/>
                  <a:pt x="4343819" y="664281"/>
                </a:cubicBezTo>
                <a:cubicBezTo>
                  <a:pt x="4343819" y="664281"/>
                  <a:pt x="4343819" y="664281"/>
                  <a:pt x="5296604" y="2305041"/>
                </a:cubicBezTo>
                <a:cubicBezTo>
                  <a:pt x="5358207" y="2407332"/>
                  <a:pt x="5358207" y="2538266"/>
                  <a:pt x="5296604" y="2640558"/>
                </a:cubicBezTo>
                <a:cubicBezTo>
                  <a:pt x="5296604" y="2640558"/>
                  <a:pt x="5296604" y="2640558"/>
                  <a:pt x="4343819" y="4281318"/>
                </a:cubicBezTo>
                <a:cubicBezTo>
                  <a:pt x="4286323" y="4387702"/>
                  <a:pt x="4171332" y="4453168"/>
                  <a:pt x="4052233" y="4453168"/>
                </a:cubicBezTo>
                <a:cubicBezTo>
                  <a:pt x="4052233" y="4453168"/>
                  <a:pt x="4052233" y="4453168"/>
                  <a:pt x="2150770" y="4453168"/>
                </a:cubicBezTo>
                <a:cubicBezTo>
                  <a:pt x="2027565" y="4453168"/>
                  <a:pt x="1916680" y="4387702"/>
                  <a:pt x="1855078" y="4281318"/>
                </a:cubicBezTo>
                <a:cubicBezTo>
                  <a:pt x="1855078" y="4281318"/>
                  <a:pt x="1855078" y="4281318"/>
                  <a:pt x="906399" y="2640558"/>
                </a:cubicBezTo>
                <a:cubicBezTo>
                  <a:pt x="844796" y="2538266"/>
                  <a:pt x="844796" y="2407332"/>
                  <a:pt x="906399" y="2305041"/>
                </a:cubicBezTo>
                <a:cubicBezTo>
                  <a:pt x="906399" y="2305041"/>
                  <a:pt x="906399" y="2305041"/>
                  <a:pt x="1258651" y="1695815"/>
                </a:cubicBezTo>
                <a:lnTo>
                  <a:pt x="1288338" y="1644472"/>
                </a:lnTo>
                <a:lnTo>
                  <a:pt x="1287293" y="1644034"/>
                </a:lnTo>
                <a:cubicBezTo>
                  <a:pt x="1265949" y="1631576"/>
                  <a:pt x="1247840" y="1613534"/>
                  <a:pt x="1234904" y="1591195"/>
                </a:cubicBezTo>
                <a:cubicBezTo>
                  <a:pt x="1234904" y="1591195"/>
                  <a:pt x="1234904" y="1591195"/>
                  <a:pt x="836494" y="902135"/>
                </a:cubicBezTo>
                <a:cubicBezTo>
                  <a:pt x="810622" y="859177"/>
                  <a:pt x="810622" y="804190"/>
                  <a:pt x="836494" y="761230"/>
                </a:cubicBezTo>
                <a:cubicBezTo>
                  <a:pt x="836494" y="761230"/>
                  <a:pt x="836494" y="761230"/>
                  <a:pt x="1234904" y="72172"/>
                </a:cubicBezTo>
                <a:cubicBezTo>
                  <a:pt x="1260775" y="27495"/>
                  <a:pt x="1307343" y="0"/>
                  <a:pt x="1359084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B7E5FDB2-E412-A234-E58B-4242A877F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59" b="10637"/>
          <a:stretch/>
        </p:blipFill>
        <p:spPr>
          <a:xfrm>
            <a:off x="8752244" y="70454"/>
            <a:ext cx="3333702" cy="792426"/>
          </a:xfrm>
          <a:prstGeom prst="rect">
            <a:avLst/>
          </a:prstGeom>
        </p:spPr>
      </p:pic>
      <p:pic>
        <p:nvPicPr>
          <p:cNvPr id="5" name="Imagen 4" descr="Imagen que contiene Icono&#10;&#10;El contenido generado por IA puede ser incorrecto.">
            <a:extLst>
              <a:ext uri="{FF2B5EF4-FFF2-40B4-BE49-F238E27FC236}">
                <a16:creationId xmlns:a16="http://schemas.microsoft.com/office/drawing/2014/main" id="{BBF94BAF-AC85-AA2C-901D-27F0031A55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3" t="31698" r="22027" b="32913"/>
          <a:stretch/>
        </p:blipFill>
        <p:spPr>
          <a:xfrm>
            <a:off x="266700" y="70454"/>
            <a:ext cx="3040409" cy="91277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A912D73-FFCB-80AD-484F-E2A25F267988}"/>
              </a:ext>
            </a:extLst>
          </p:cNvPr>
          <p:cNvSpPr txBox="1"/>
          <p:nvPr/>
        </p:nvSpPr>
        <p:spPr>
          <a:xfrm>
            <a:off x="533399" y="1472823"/>
            <a:ext cx="7145358" cy="4950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Aptos Display" panose="020B0004020202020204" pitchFamily="34" charset="0"/>
              </a:rPr>
              <a:t>Temas de la Capacitación</a:t>
            </a:r>
          </a:p>
          <a:p>
            <a:endParaRPr lang="es-ES" sz="3200" b="1" dirty="0">
              <a:latin typeface="Aptos Display" panose="020B0004020202020204" pitchFamily="34" charset="0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s-A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Configuración general del panel de alarma AX PRO, como se vincula con las cámaras y sensor de monóxido de carbono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s-AR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Cámaras con paneles solares, características, funcionamiento, configuración</a:t>
            </a:r>
            <a:r>
              <a:rPr lang="es-AR" sz="16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y</a:t>
            </a:r>
            <a:r>
              <a:rPr lang="es-AR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etc.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s-ES" sz="1600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Vincular </a:t>
            </a:r>
            <a:r>
              <a:rPr lang="es-E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una pantalla con dos video porteros diferentes</a:t>
            </a:r>
            <a:endParaRPr lang="es-AR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s-AR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Configuración de mostrar la imagen de las cámaras en la pantalla de videoportero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s-AR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Configuración de control de acceso facial DS-K1T321MFWX</a:t>
            </a:r>
            <a:endParaRPr lang="es-AR" sz="16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752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1D4658-32CD-4903-BDA6-7B54EEA4E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A29A97C-0C3C-4F06-9CA4-68DFD1CE4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0886" y="983228"/>
            <a:ext cx="8301112" cy="5874772"/>
          </a:xfrm>
          <a:custGeom>
            <a:avLst/>
            <a:gdLst>
              <a:gd name="connsiteX0" fmla="*/ 3607511 w 8301112"/>
              <a:gd name="connsiteY0" fmla="*/ 0 h 5874772"/>
              <a:gd name="connsiteX1" fmla="*/ 8106431 w 8301112"/>
              <a:gd name="connsiteY1" fmla="*/ 0 h 5874772"/>
              <a:gd name="connsiteX2" fmla="*/ 8301112 w 8301112"/>
              <a:gd name="connsiteY2" fmla="*/ 0 h 5874772"/>
              <a:gd name="connsiteX3" fmla="*/ 8301112 w 8301112"/>
              <a:gd name="connsiteY3" fmla="*/ 5874772 h 5874772"/>
              <a:gd name="connsiteX4" fmla="*/ 27685 w 8301112"/>
              <a:gd name="connsiteY4" fmla="*/ 5874772 h 5874772"/>
              <a:gd name="connsiteX5" fmla="*/ 24376 w 8301112"/>
              <a:gd name="connsiteY5" fmla="*/ 5862584 h 5874772"/>
              <a:gd name="connsiteX6" fmla="*/ 97502 w 8301112"/>
              <a:gd name="connsiteY6" fmla="*/ 5167850 h 5874772"/>
              <a:gd name="connsiteX7" fmla="*/ 2827510 w 8301112"/>
              <a:gd name="connsiteY7" fmla="*/ 438782 h 5874772"/>
              <a:gd name="connsiteX8" fmla="*/ 3607511 w 8301112"/>
              <a:gd name="connsiteY8" fmla="*/ 0 h 587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1112" h="5874772">
                <a:moveTo>
                  <a:pt x="3607511" y="0"/>
                </a:moveTo>
                <a:cubicBezTo>
                  <a:pt x="3607511" y="0"/>
                  <a:pt x="3607511" y="0"/>
                  <a:pt x="8106431" y="0"/>
                </a:cubicBezTo>
                <a:lnTo>
                  <a:pt x="8301112" y="0"/>
                </a:lnTo>
                <a:lnTo>
                  <a:pt x="8301112" y="5874772"/>
                </a:lnTo>
                <a:lnTo>
                  <a:pt x="27685" y="5874772"/>
                </a:lnTo>
                <a:lnTo>
                  <a:pt x="24376" y="5862584"/>
                </a:lnTo>
                <a:cubicBezTo>
                  <a:pt x="-24375" y="5631005"/>
                  <a:pt x="0" y="5362863"/>
                  <a:pt x="97502" y="5167850"/>
                </a:cubicBezTo>
                <a:cubicBezTo>
                  <a:pt x="97502" y="5167850"/>
                  <a:pt x="97502" y="5167850"/>
                  <a:pt x="2827510" y="438782"/>
                </a:cubicBezTo>
                <a:cubicBezTo>
                  <a:pt x="2973760" y="195014"/>
                  <a:pt x="3331265" y="0"/>
                  <a:pt x="360751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01292C1-8B12-4AF2-9B59-8851A132E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360023"/>
            <a:ext cx="5342806" cy="4453168"/>
          </a:xfrm>
          <a:custGeom>
            <a:avLst/>
            <a:gdLst>
              <a:gd name="connsiteX0" fmla="*/ 313737 w 5342806"/>
              <a:gd name="connsiteY0" fmla="*/ 2699726 h 4453168"/>
              <a:gd name="connsiteX1" fmla="*/ 775980 w 5342806"/>
              <a:gd name="connsiteY1" fmla="*/ 2699726 h 4453168"/>
              <a:gd name="connsiteX2" fmla="*/ 846865 w 5342806"/>
              <a:gd name="connsiteY2" fmla="*/ 2741502 h 4453168"/>
              <a:gd name="connsiteX3" fmla="*/ 1078485 w 5342806"/>
              <a:gd name="connsiteY3" fmla="*/ 3140369 h 4453168"/>
              <a:gd name="connsiteX4" fmla="*/ 1078485 w 5342806"/>
              <a:gd name="connsiteY4" fmla="*/ 3221933 h 4453168"/>
              <a:gd name="connsiteX5" fmla="*/ 846865 w 5342806"/>
              <a:gd name="connsiteY5" fmla="*/ 3620799 h 4453168"/>
              <a:gd name="connsiteX6" fmla="*/ 775980 w 5342806"/>
              <a:gd name="connsiteY6" fmla="*/ 3662576 h 4453168"/>
              <a:gd name="connsiteX7" fmla="*/ 313737 w 5342806"/>
              <a:gd name="connsiteY7" fmla="*/ 3662576 h 4453168"/>
              <a:gd name="connsiteX8" fmla="*/ 241855 w 5342806"/>
              <a:gd name="connsiteY8" fmla="*/ 3620799 h 4453168"/>
              <a:gd name="connsiteX9" fmla="*/ 11232 w 5342806"/>
              <a:gd name="connsiteY9" fmla="*/ 3221933 h 4453168"/>
              <a:gd name="connsiteX10" fmla="*/ 11232 w 5342806"/>
              <a:gd name="connsiteY10" fmla="*/ 3140369 h 4453168"/>
              <a:gd name="connsiteX11" fmla="*/ 241855 w 5342806"/>
              <a:gd name="connsiteY11" fmla="*/ 2741502 h 4453168"/>
              <a:gd name="connsiteX12" fmla="*/ 313737 w 5342806"/>
              <a:gd name="connsiteY12" fmla="*/ 2699726 h 4453168"/>
              <a:gd name="connsiteX13" fmla="*/ 2150770 w 5342806"/>
              <a:gd name="connsiteY13" fmla="*/ 492430 h 4453168"/>
              <a:gd name="connsiteX14" fmla="*/ 2388454 w 5342806"/>
              <a:gd name="connsiteY14" fmla="*/ 492430 h 4453168"/>
              <a:gd name="connsiteX15" fmla="*/ 2416181 w 5342806"/>
              <a:gd name="connsiteY15" fmla="*/ 492430 h 4453168"/>
              <a:gd name="connsiteX16" fmla="*/ 2442639 w 5342806"/>
              <a:gd name="connsiteY16" fmla="*/ 537992 h 4453168"/>
              <a:gd name="connsiteX17" fmla="*/ 2572233 w 5342806"/>
              <a:gd name="connsiteY17" fmla="*/ 761161 h 4453168"/>
              <a:gd name="connsiteX18" fmla="*/ 2572233 w 5342806"/>
              <a:gd name="connsiteY18" fmla="*/ 886078 h 4453168"/>
              <a:gd name="connsiteX19" fmla="*/ 2217501 w 5342806"/>
              <a:gd name="connsiteY19" fmla="*/ 1496950 h 4453168"/>
              <a:gd name="connsiteX20" fmla="*/ 2108941 w 5342806"/>
              <a:gd name="connsiteY20" fmla="*/ 1560931 h 4453168"/>
              <a:gd name="connsiteX21" fmla="*/ 1401007 w 5342806"/>
              <a:gd name="connsiteY21" fmla="*/ 1560931 h 4453168"/>
              <a:gd name="connsiteX22" fmla="*/ 1367679 w 5342806"/>
              <a:gd name="connsiteY22" fmla="*/ 1556504 h 4453168"/>
              <a:gd name="connsiteX23" fmla="*/ 1344756 w 5342806"/>
              <a:gd name="connsiteY23" fmla="*/ 1546893 h 4453168"/>
              <a:gd name="connsiteX24" fmla="*/ 1358765 w 5342806"/>
              <a:gd name="connsiteY24" fmla="*/ 1522665 h 4453168"/>
              <a:gd name="connsiteX25" fmla="*/ 1855078 w 5342806"/>
              <a:gd name="connsiteY25" fmla="*/ 664281 h 4453168"/>
              <a:gd name="connsiteX26" fmla="*/ 2150770 w 5342806"/>
              <a:gd name="connsiteY26" fmla="*/ 492430 h 4453168"/>
              <a:gd name="connsiteX27" fmla="*/ 1359084 w 5342806"/>
              <a:gd name="connsiteY27" fmla="*/ 0 h 4453168"/>
              <a:gd name="connsiteX28" fmla="*/ 2157630 w 5342806"/>
              <a:gd name="connsiteY28" fmla="*/ 0 h 4453168"/>
              <a:gd name="connsiteX29" fmla="*/ 2280085 w 5342806"/>
              <a:gd name="connsiteY29" fmla="*/ 72172 h 4453168"/>
              <a:gd name="connsiteX30" fmla="*/ 2494708 w 5342806"/>
              <a:gd name="connsiteY30" fmla="*/ 441767 h 4453168"/>
              <a:gd name="connsiteX31" fmla="*/ 2518954 w 5342806"/>
              <a:gd name="connsiteY31" fmla="*/ 483519 h 4453168"/>
              <a:gd name="connsiteX32" fmla="*/ 2499877 w 5342806"/>
              <a:gd name="connsiteY32" fmla="*/ 483519 h 4453168"/>
              <a:gd name="connsiteX33" fmla="*/ 2409708 w 5342806"/>
              <a:gd name="connsiteY33" fmla="*/ 483519 h 4453168"/>
              <a:gd name="connsiteX34" fmla="*/ 2370537 w 5342806"/>
              <a:gd name="connsiteY34" fmla="*/ 416064 h 4453168"/>
              <a:gd name="connsiteX35" fmla="*/ 2220885 w 5342806"/>
              <a:gd name="connsiteY35" fmla="*/ 158353 h 4453168"/>
              <a:gd name="connsiteX36" fmla="*/ 2112324 w 5342806"/>
              <a:gd name="connsiteY36" fmla="*/ 94371 h 4453168"/>
              <a:gd name="connsiteX37" fmla="*/ 1404390 w 5342806"/>
              <a:gd name="connsiteY37" fmla="*/ 94371 h 4453168"/>
              <a:gd name="connsiteX38" fmla="*/ 1294301 w 5342806"/>
              <a:gd name="connsiteY38" fmla="*/ 158353 h 4453168"/>
              <a:gd name="connsiteX39" fmla="*/ 941098 w 5342806"/>
              <a:gd name="connsiteY39" fmla="*/ 769224 h 4453168"/>
              <a:gd name="connsiteX40" fmla="*/ 941098 w 5342806"/>
              <a:gd name="connsiteY40" fmla="*/ 894141 h 4453168"/>
              <a:gd name="connsiteX41" fmla="*/ 1294301 w 5342806"/>
              <a:gd name="connsiteY41" fmla="*/ 1505013 h 4453168"/>
              <a:gd name="connsiteX42" fmla="*/ 1340745 w 5342806"/>
              <a:gd name="connsiteY42" fmla="*/ 1551856 h 4453168"/>
              <a:gd name="connsiteX43" fmla="*/ 1346119 w 5342806"/>
              <a:gd name="connsiteY43" fmla="*/ 1554109 h 4453168"/>
              <a:gd name="connsiteX44" fmla="*/ 1317310 w 5342806"/>
              <a:gd name="connsiteY44" fmla="*/ 1603934 h 4453168"/>
              <a:gd name="connsiteX45" fmla="*/ 1295884 w 5342806"/>
              <a:gd name="connsiteY45" fmla="*/ 1640991 h 4453168"/>
              <a:gd name="connsiteX46" fmla="*/ 1318107 w 5342806"/>
              <a:gd name="connsiteY46" fmla="*/ 1650309 h 4453168"/>
              <a:gd name="connsiteX47" fmla="*/ 1355700 w 5342806"/>
              <a:gd name="connsiteY47" fmla="*/ 1655302 h 4453168"/>
              <a:gd name="connsiteX48" fmla="*/ 2154247 w 5342806"/>
              <a:gd name="connsiteY48" fmla="*/ 1655302 h 4453168"/>
              <a:gd name="connsiteX49" fmla="*/ 2276701 w 5342806"/>
              <a:gd name="connsiteY49" fmla="*/ 1583132 h 4453168"/>
              <a:gd name="connsiteX50" fmla="*/ 2676837 w 5342806"/>
              <a:gd name="connsiteY50" fmla="*/ 894072 h 4453168"/>
              <a:gd name="connsiteX51" fmla="*/ 2676837 w 5342806"/>
              <a:gd name="connsiteY51" fmla="*/ 753167 h 4453168"/>
              <a:gd name="connsiteX52" fmla="*/ 2544761 w 5342806"/>
              <a:gd name="connsiteY52" fmla="*/ 525724 h 4453168"/>
              <a:gd name="connsiteX53" fmla="*/ 2525427 w 5342806"/>
              <a:gd name="connsiteY53" fmla="*/ 492430 h 4453168"/>
              <a:gd name="connsiteX54" fmla="*/ 2614995 w 5342806"/>
              <a:gd name="connsiteY54" fmla="*/ 492430 h 4453168"/>
              <a:gd name="connsiteX55" fmla="*/ 4052233 w 5342806"/>
              <a:gd name="connsiteY55" fmla="*/ 492430 h 4453168"/>
              <a:gd name="connsiteX56" fmla="*/ 4343819 w 5342806"/>
              <a:gd name="connsiteY56" fmla="*/ 664281 h 4453168"/>
              <a:gd name="connsiteX57" fmla="*/ 5296604 w 5342806"/>
              <a:gd name="connsiteY57" fmla="*/ 2305041 h 4453168"/>
              <a:gd name="connsiteX58" fmla="*/ 5296604 w 5342806"/>
              <a:gd name="connsiteY58" fmla="*/ 2640558 h 4453168"/>
              <a:gd name="connsiteX59" fmla="*/ 4343819 w 5342806"/>
              <a:gd name="connsiteY59" fmla="*/ 4281318 h 4453168"/>
              <a:gd name="connsiteX60" fmla="*/ 4052233 w 5342806"/>
              <a:gd name="connsiteY60" fmla="*/ 4453168 h 4453168"/>
              <a:gd name="connsiteX61" fmla="*/ 2150770 w 5342806"/>
              <a:gd name="connsiteY61" fmla="*/ 4453168 h 4453168"/>
              <a:gd name="connsiteX62" fmla="*/ 1855078 w 5342806"/>
              <a:gd name="connsiteY62" fmla="*/ 4281318 h 4453168"/>
              <a:gd name="connsiteX63" fmla="*/ 906399 w 5342806"/>
              <a:gd name="connsiteY63" fmla="*/ 2640558 h 4453168"/>
              <a:gd name="connsiteX64" fmla="*/ 906399 w 5342806"/>
              <a:gd name="connsiteY64" fmla="*/ 2305041 h 4453168"/>
              <a:gd name="connsiteX65" fmla="*/ 1258651 w 5342806"/>
              <a:gd name="connsiteY65" fmla="*/ 1695815 h 4453168"/>
              <a:gd name="connsiteX66" fmla="*/ 1288338 w 5342806"/>
              <a:gd name="connsiteY66" fmla="*/ 1644472 h 4453168"/>
              <a:gd name="connsiteX67" fmla="*/ 1287293 w 5342806"/>
              <a:gd name="connsiteY67" fmla="*/ 1644034 h 4453168"/>
              <a:gd name="connsiteX68" fmla="*/ 1234904 w 5342806"/>
              <a:gd name="connsiteY68" fmla="*/ 1591195 h 4453168"/>
              <a:gd name="connsiteX69" fmla="*/ 836494 w 5342806"/>
              <a:gd name="connsiteY69" fmla="*/ 902135 h 4453168"/>
              <a:gd name="connsiteX70" fmla="*/ 836494 w 5342806"/>
              <a:gd name="connsiteY70" fmla="*/ 761230 h 4453168"/>
              <a:gd name="connsiteX71" fmla="*/ 1234904 w 5342806"/>
              <a:gd name="connsiteY71" fmla="*/ 72172 h 4453168"/>
              <a:gd name="connsiteX72" fmla="*/ 1359084 w 5342806"/>
              <a:gd name="connsiteY72" fmla="*/ 0 h 4453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5342806" h="4453168">
                <a:moveTo>
                  <a:pt x="313737" y="2699726"/>
                </a:moveTo>
                <a:cubicBezTo>
                  <a:pt x="313737" y="2699726"/>
                  <a:pt x="313737" y="2699726"/>
                  <a:pt x="775980" y="2699726"/>
                </a:cubicBezTo>
                <a:cubicBezTo>
                  <a:pt x="804933" y="2699726"/>
                  <a:pt x="832887" y="2715641"/>
                  <a:pt x="846865" y="2741502"/>
                </a:cubicBezTo>
                <a:cubicBezTo>
                  <a:pt x="846865" y="2741502"/>
                  <a:pt x="846865" y="2741502"/>
                  <a:pt x="1078485" y="3140369"/>
                </a:cubicBezTo>
                <a:cubicBezTo>
                  <a:pt x="1093461" y="3165236"/>
                  <a:pt x="1093461" y="3197066"/>
                  <a:pt x="1078485" y="3221933"/>
                </a:cubicBezTo>
                <a:cubicBezTo>
                  <a:pt x="1078485" y="3221933"/>
                  <a:pt x="1078485" y="3221933"/>
                  <a:pt x="846865" y="3620799"/>
                </a:cubicBezTo>
                <a:cubicBezTo>
                  <a:pt x="832887" y="3646661"/>
                  <a:pt x="804933" y="3662576"/>
                  <a:pt x="775980" y="3662576"/>
                </a:cubicBezTo>
                <a:cubicBezTo>
                  <a:pt x="775980" y="3662576"/>
                  <a:pt x="775980" y="3662576"/>
                  <a:pt x="313737" y="3662576"/>
                </a:cubicBezTo>
                <a:cubicBezTo>
                  <a:pt x="283786" y="3662576"/>
                  <a:pt x="256830" y="3646661"/>
                  <a:pt x="241855" y="3620799"/>
                </a:cubicBezTo>
                <a:cubicBezTo>
                  <a:pt x="241855" y="3620799"/>
                  <a:pt x="241855" y="3620799"/>
                  <a:pt x="11232" y="3221933"/>
                </a:cubicBezTo>
                <a:cubicBezTo>
                  <a:pt x="-3743" y="3197066"/>
                  <a:pt x="-3743" y="3165236"/>
                  <a:pt x="11232" y="3140369"/>
                </a:cubicBezTo>
                <a:cubicBezTo>
                  <a:pt x="11232" y="3140369"/>
                  <a:pt x="11232" y="3140369"/>
                  <a:pt x="241855" y="2741502"/>
                </a:cubicBezTo>
                <a:cubicBezTo>
                  <a:pt x="256830" y="2715641"/>
                  <a:pt x="283786" y="2699726"/>
                  <a:pt x="313737" y="2699726"/>
                </a:cubicBezTo>
                <a:close/>
                <a:moveTo>
                  <a:pt x="2150770" y="492430"/>
                </a:moveTo>
                <a:cubicBezTo>
                  <a:pt x="2150770" y="492430"/>
                  <a:pt x="2150770" y="492430"/>
                  <a:pt x="2388454" y="492430"/>
                </a:cubicBezTo>
                <a:lnTo>
                  <a:pt x="2416181" y="492430"/>
                </a:lnTo>
                <a:lnTo>
                  <a:pt x="2442639" y="537992"/>
                </a:lnTo>
                <a:cubicBezTo>
                  <a:pt x="2479480" y="601434"/>
                  <a:pt x="2522349" y="675258"/>
                  <a:pt x="2572233" y="761161"/>
                </a:cubicBezTo>
                <a:cubicBezTo>
                  <a:pt x="2595168" y="799246"/>
                  <a:pt x="2595168" y="847994"/>
                  <a:pt x="2572233" y="886078"/>
                </a:cubicBezTo>
                <a:cubicBezTo>
                  <a:pt x="2572233" y="886078"/>
                  <a:pt x="2572233" y="886078"/>
                  <a:pt x="2217501" y="1496950"/>
                </a:cubicBezTo>
                <a:cubicBezTo>
                  <a:pt x="2196094" y="1536558"/>
                  <a:pt x="2153283" y="1560931"/>
                  <a:pt x="2108941" y="1560931"/>
                </a:cubicBezTo>
                <a:cubicBezTo>
                  <a:pt x="2108941" y="1560931"/>
                  <a:pt x="2108941" y="1560931"/>
                  <a:pt x="1401007" y="1560931"/>
                </a:cubicBezTo>
                <a:cubicBezTo>
                  <a:pt x="1389539" y="1560931"/>
                  <a:pt x="1378359" y="1559408"/>
                  <a:pt x="1367679" y="1556504"/>
                </a:cubicBezTo>
                <a:lnTo>
                  <a:pt x="1344756" y="1546893"/>
                </a:lnTo>
                <a:lnTo>
                  <a:pt x="1358765" y="1522665"/>
                </a:lnTo>
                <a:cubicBezTo>
                  <a:pt x="1485427" y="1303600"/>
                  <a:pt x="1647555" y="1023197"/>
                  <a:pt x="1855078" y="664281"/>
                </a:cubicBezTo>
                <a:cubicBezTo>
                  <a:pt x="1916680" y="557897"/>
                  <a:pt x="2027565" y="492430"/>
                  <a:pt x="2150770" y="492430"/>
                </a:cubicBezTo>
                <a:close/>
                <a:moveTo>
                  <a:pt x="1359084" y="0"/>
                </a:moveTo>
                <a:cubicBezTo>
                  <a:pt x="1359084" y="0"/>
                  <a:pt x="1359084" y="0"/>
                  <a:pt x="2157630" y="0"/>
                </a:cubicBezTo>
                <a:cubicBezTo>
                  <a:pt x="2207647" y="0"/>
                  <a:pt x="2255938" y="27495"/>
                  <a:pt x="2280085" y="72172"/>
                </a:cubicBezTo>
                <a:cubicBezTo>
                  <a:pt x="2280085" y="72172"/>
                  <a:pt x="2280085" y="72172"/>
                  <a:pt x="2494708" y="441767"/>
                </a:cubicBezTo>
                <a:lnTo>
                  <a:pt x="2518954" y="483519"/>
                </a:lnTo>
                <a:lnTo>
                  <a:pt x="2499877" y="483519"/>
                </a:lnTo>
                <a:lnTo>
                  <a:pt x="2409708" y="483519"/>
                </a:lnTo>
                <a:lnTo>
                  <a:pt x="2370537" y="416064"/>
                </a:lnTo>
                <a:cubicBezTo>
                  <a:pt x="2220885" y="158353"/>
                  <a:pt x="2220885" y="158353"/>
                  <a:pt x="2220885" y="158353"/>
                </a:cubicBezTo>
                <a:cubicBezTo>
                  <a:pt x="2199478" y="118745"/>
                  <a:pt x="2156666" y="94371"/>
                  <a:pt x="2112324" y="94371"/>
                </a:cubicBezTo>
                <a:cubicBezTo>
                  <a:pt x="1404390" y="94371"/>
                  <a:pt x="1404390" y="94371"/>
                  <a:pt x="1404390" y="94371"/>
                </a:cubicBezTo>
                <a:cubicBezTo>
                  <a:pt x="1358520" y="94371"/>
                  <a:pt x="1317236" y="118745"/>
                  <a:pt x="1294301" y="158353"/>
                </a:cubicBezTo>
                <a:cubicBezTo>
                  <a:pt x="941098" y="769224"/>
                  <a:pt x="941098" y="769224"/>
                  <a:pt x="941098" y="769224"/>
                </a:cubicBezTo>
                <a:cubicBezTo>
                  <a:pt x="918163" y="807309"/>
                  <a:pt x="918163" y="856057"/>
                  <a:pt x="941098" y="894141"/>
                </a:cubicBezTo>
                <a:cubicBezTo>
                  <a:pt x="1294301" y="1505013"/>
                  <a:pt x="1294301" y="1505013"/>
                  <a:pt x="1294301" y="1505013"/>
                </a:cubicBezTo>
                <a:cubicBezTo>
                  <a:pt x="1305769" y="1524817"/>
                  <a:pt x="1321823" y="1540812"/>
                  <a:pt x="1340745" y="1551856"/>
                </a:cubicBezTo>
                <a:lnTo>
                  <a:pt x="1346119" y="1554109"/>
                </a:lnTo>
                <a:lnTo>
                  <a:pt x="1317310" y="1603934"/>
                </a:lnTo>
                <a:lnTo>
                  <a:pt x="1295884" y="1640991"/>
                </a:lnTo>
                <a:lnTo>
                  <a:pt x="1318107" y="1650309"/>
                </a:lnTo>
                <a:cubicBezTo>
                  <a:pt x="1330154" y="1653584"/>
                  <a:pt x="1342766" y="1655302"/>
                  <a:pt x="1355700" y="1655302"/>
                </a:cubicBezTo>
                <a:cubicBezTo>
                  <a:pt x="2154247" y="1655302"/>
                  <a:pt x="2154247" y="1655302"/>
                  <a:pt x="2154247" y="1655302"/>
                </a:cubicBezTo>
                <a:cubicBezTo>
                  <a:pt x="2204264" y="1655302"/>
                  <a:pt x="2252555" y="1627810"/>
                  <a:pt x="2276701" y="1583132"/>
                </a:cubicBezTo>
                <a:cubicBezTo>
                  <a:pt x="2676837" y="894072"/>
                  <a:pt x="2676837" y="894072"/>
                  <a:pt x="2676837" y="894072"/>
                </a:cubicBezTo>
                <a:cubicBezTo>
                  <a:pt x="2702708" y="851114"/>
                  <a:pt x="2702708" y="796127"/>
                  <a:pt x="2676837" y="753167"/>
                </a:cubicBezTo>
                <a:cubicBezTo>
                  <a:pt x="2626820" y="667035"/>
                  <a:pt x="2583056" y="591669"/>
                  <a:pt x="2544761" y="525724"/>
                </a:cubicBezTo>
                <a:lnTo>
                  <a:pt x="2525427" y="492430"/>
                </a:lnTo>
                <a:lnTo>
                  <a:pt x="2614995" y="492430"/>
                </a:lnTo>
                <a:cubicBezTo>
                  <a:pt x="2893530" y="492430"/>
                  <a:pt x="3339185" y="492430"/>
                  <a:pt x="4052233" y="492430"/>
                </a:cubicBezTo>
                <a:cubicBezTo>
                  <a:pt x="4171332" y="492430"/>
                  <a:pt x="4286323" y="557897"/>
                  <a:pt x="4343819" y="664281"/>
                </a:cubicBezTo>
                <a:cubicBezTo>
                  <a:pt x="4343819" y="664281"/>
                  <a:pt x="4343819" y="664281"/>
                  <a:pt x="5296604" y="2305041"/>
                </a:cubicBezTo>
                <a:cubicBezTo>
                  <a:pt x="5358207" y="2407332"/>
                  <a:pt x="5358207" y="2538266"/>
                  <a:pt x="5296604" y="2640558"/>
                </a:cubicBezTo>
                <a:cubicBezTo>
                  <a:pt x="5296604" y="2640558"/>
                  <a:pt x="5296604" y="2640558"/>
                  <a:pt x="4343819" y="4281318"/>
                </a:cubicBezTo>
                <a:cubicBezTo>
                  <a:pt x="4286323" y="4387702"/>
                  <a:pt x="4171332" y="4453168"/>
                  <a:pt x="4052233" y="4453168"/>
                </a:cubicBezTo>
                <a:cubicBezTo>
                  <a:pt x="4052233" y="4453168"/>
                  <a:pt x="4052233" y="4453168"/>
                  <a:pt x="2150770" y="4453168"/>
                </a:cubicBezTo>
                <a:cubicBezTo>
                  <a:pt x="2027565" y="4453168"/>
                  <a:pt x="1916680" y="4387702"/>
                  <a:pt x="1855078" y="4281318"/>
                </a:cubicBezTo>
                <a:cubicBezTo>
                  <a:pt x="1855078" y="4281318"/>
                  <a:pt x="1855078" y="4281318"/>
                  <a:pt x="906399" y="2640558"/>
                </a:cubicBezTo>
                <a:cubicBezTo>
                  <a:pt x="844796" y="2538266"/>
                  <a:pt x="844796" y="2407332"/>
                  <a:pt x="906399" y="2305041"/>
                </a:cubicBezTo>
                <a:cubicBezTo>
                  <a:pt x="906399" y="2305041"/>
                  <a:pt x="906399" y="2305041"/>
                  <a:pt x="1258651" y="1695815"/>
                </a:cubicBezTo>
                <a:lnTo>
                  <a:pt x="1288338" y="1644472"/>
                </a:lnTo>
                <a:lnTo>
                  <a:pt x="1287293" y="1644034"/>
                </a:lnTo>
                <a:cubicBezTo>
                  <a:pt x="1265949" y="1631576"/>
                  <a:pt x="1247840" y="1613534"/>
                  <a:pt x="1234904" y="1591195"/>
                </a:cubicBezTo>
                <a:cubicBezTo>
                  <a:pt x="1234904" y="1591195"/>
                  <a:pt x="1234904" y="1591195"/>
                  <a:pt x="836494" y="902135"/>
                </a:cubicBezTo>
                <a:cubicBezTo>
                  <a:pt x="810622" y="859177"/>
                  <a:pt x="810622" y="804190"/>
                  <a:pt x="836494" y="761230"/>
                </a:cubicBezTo>
                <a:cubicBezTo>
                  <a:pt x="836494" y="761230"/>
                  <a:pt x="836494" y="761230"/>
                  <a:pt x="1234904" y="72172"/>
                </a:cubicBezTo>
                <a:cubicBezTo>
                  <a:pt x="1260775" y="27495"/>
                  <a:pt x="1307343" y="0"/>
                  <a:pt x="1359084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B7E5FDB2-E412-A234-E58B-4242A877F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59" b="10637"/>
          <a:stretch/>
        </p:blipFill>
        <p:spPr>
          <a:xfrm>
            <a:off x="8752244" y="70454"/>
            <a:ext cx="3333702" cy="792426"/>
          </a:xfrm>
          <a:prstGeom prst="rect">
            <a:avLst/>
          </a:prstGeom>
        </p:spPr>
      </p:pic>
      <p:pic>
        <p:nvPicPr>
          <p:cNvPr id="5" name="Imagen 4" descr="Imagen que contiene Icono&#10;&#10;El contenido generado por IA puede ser incorrecto.">
            <a:extLst>
              <a:ext uri="{FF2B5EF4-FFF2-40B4-BE49-F238E27FC236}">
                <a16:creationId xmlns:a16="http://schemas.microsoft.com/office/drawing/2014/main" id="{BBF94BAF-AC85-AA2C-901D-27F0031A55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3" t="31698" r="22027" b="32913"/>
          <a:stretch/>
        </p:blipFill>
        <p:spPr>
          <a:xfrm>
            <a:off x="266700" y="70454"/>
            <a:ext cx="3040409" cy="91277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AB9A553-469D-8501-CC73-0F96567EB8E6}"/>
              </a:ext>
            </a:extLst>
          </p:cNvPr>
          <p:cNvSpPr txBox="1"/>
          <p:nvPr/>
        </p:nvSpPr>
        <p:spPr>
          <a:xfrm>
            <a:off x="914074" y="1606433"/>
            <a:ext cx="608049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AX PRO</a:t>
            </a:r>
          </a:p>
          <a:p>
            <a:endParaRPr lang="es-ES" sz="2800" b="1" dirty="0"/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Configuracion general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Agregar los dispositivos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 vincular las camaras con los sensores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AR" sz="2800" b="1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180E43-7E37-6B09-DCBB-BB0A074AA2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7766" y="1796019"/>
            <a:ext cx="5077534" cy="392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51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1D4658-32CD-4903-BDA6-7B54EEA4E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A29A97C-0C3C-4F06-9CA4-68DFD1CE4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0886" y="983228"/>
            <a:ext cx="8301112" cy="5874772"/>
          </a:xfrm>
          <a:custGeom>
            <a:avLst/>
            <a:gdLst>
              <a:gd name="connsiteX0" fmla="*/ 3607511 w 8301112"/>
              <a:gd name="connsiteY0" fmla="*/ 0 h 5874772"/>
              <a:gd name="connsiteX1" fmla="*/ 8106431 w 8301112"/>
              <a:gd name="connsiteY1" fmla="*/ 0 h 5874772"/>
              <a:gd name="connsiteX2" fmla="*/ 8301112 w 8301112"/>
              <a:gd name="connsiteY2" fmla="*/ 0 h 5874772"/>
              <a:gd name="connsiteX3" fmla="*/ 8301112 w 8301112"/>
              <a:gd name="connsiteY3" fmla="*/ 5874772 h 5874772"/>
              <a:gd name="connsiteX4" fmla="*/ 27685 w 8301112"/>
              <a:gd name="connsiteY4" fmla="*/ 5874772 h 5874772"/>
              <a:gd name="connsiteX5" fmla="*/ 24376 w 8301112"/>
              <a:gd name="connsiteY5" fmla="*/ 5862584 h 5874772"/>
              <a:gd name="connsiteX6" fmla="*/ 97502 w 8301112"/>
              <a:gd name="connsiteY6" fmla="*/ 5167850 h 5874772"/>
              <a:gd name="connsiteX7" fmla="*/ 2827510 w 8301112"/>
              <a:gd name="connsiteY7" fmla="*/ 438782 h 5874772"/>
              <a:gd name="connsiteX8" fmla="*/ 3607511 w 8301112"/>
              <a:gd name="connsiteY8" fmla="*/ 0 h 587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1112" h="5874772">
                <a:moveTo>
                  <a:pt x="3607511" y="0"/>
                </a:moveTo>
                <a:cubicBezTo>
                  <a:pt x="3607511" y="0"/>
                  <a:pt x="3607511" y="0"/>
                  <a:pt x="8106431" y="0"/>
                </a:cubicBezTo>
                <a:lnTo>
                  <a:pt x="8301112" y="0"/>
                </a:lnTo>
                <a:lnTo>
                  <a:pt x="8301112" y="5874772"/>
                </a:lnTo>
                <a:lnTo>
                  <a:pt x="27685" y="5874772"/>
                </a:lnTo>
                <a:lnTo>
                  <a:pt x="24376" y="5862584"/>
                </a:lnTo>
                <a:cubicBezTo>
                  <a:pt x="-24375" y="5631005"/>
                  <a:pt x="0" y="5362863"/>
                  <a:pt x="97502" y="5167850"/>
                </a:cubicBezTo>
                <a:cubicBezTo>
                  <a:pt x="97502" y="5167850"/>
                  <a:pt x="97502" y="5167850"/>
                  <a:pt x="2827510" y="438782"/>
                </a:cubicBezTo>
                <a:cubicBezTo>
                  <a:pt x="2973760" y="195014"/>
                  <a:pt x="3331265" y="0"/>
                  <a:pt x="360751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01292C1-8B12-4AF2-9B59-8851A132E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360023"/>
            <a:ext cx="5342806" cy="4453168"/>
          </a:xfrm>
          <a:custGeom>
            <a:avLst/>
            <a:gdLst>
              <a:gd name="connsiteX0" fmla="*/ 313737 w 5342806"/>
              <a:gd name="connsiteY0" fmla="*/ 2699726 h 4453168"/>
              <a:gd name="connsiteX1" fmla="*/ 775980 w 5342806"/>
              <a:gd name="connsiteY1" fmla="*/ 2699726 h 4453168"/>
              <a:gd name="connsiteX2" fmla="*/ 846865 w 5342806"/>
              <a:gd name="connsiteY2" fmla="*/ 2741502 h 4453168"/>
              <a:gd name="connsiteX3" fmla="*/ 1078485 w 5342806"/>
              <a:gd name="connsiteY3" fmla="*/ 3140369 h 4453168"/>
              <a:gd name="connsiteX4" fmla="*/ 1078485 w 5342806"/>
              <a:gd name="connsiteY4" fmla="*/ 3221933 h 4453168"/>
              <a:gd name="connsiteX5" fmla="*/ 846865 w 5342806"/>
              <a:gd name="connsiteY5" fmla="*/ 3620799 h 4453168"/>
              <a:gd name="connsiteX6" fmla="*/ 775980 w 5342806"/>
              <a:gd name="connsiteY6" fmla="*/ 3662576 h 4453168"/>
              <a:gd name="connsiteX7" fmla="*/ 313737 w 5342806"/>
              <a:gd name="connsiteY7" fmla="*/ 3662576 h 4453168"/>
              <a:gd name="connsiteX8" fmla="*/ 241855 w 5342806"/>
              <a:gd name="connsiteY8" fmla="*/ 3620799 h 4453168"/>
              <a:gd name="connsiteX9" fmla="*/ 11232 w 5342806"/>
              <a:gd name="connsiteY9" fmla="*/ 3221933 h 4453168"/>
              <a:gd name="connsiteX10" fmla="*/ 11232 w 5342806"/>
              <a:gd name="connsiteY10" fmla="*/ 3140369 h 4453168"/>
              <a:gd name="connsiteX11" fmla="*/ 241855 w 5342806"/>
              <a:gd name="connsiteY11" fmla="*/ 2741502 h 4453168"/>
              <a:gd name="connsiteX12" fmla="*/ 313737 w 5342806"/>
              <a:gd name="connsiteY12" fmla="*/ 2699726 h 4453168"/>
              <a:gd name="connsiteX13" fmla="*/ 2150770 w 5342806"/>
              <a:gd name="connsiteY13" fmla="*/ 492430 h 4453168"/>
              <a:gd name="connsiteX14" fmla="*/ 2388454 w 5342806"/>
              <a:gd name="connsiteY14" fmla="*/ 492430 h 4453168"/>
              <a:gd name="connsiteX15" fmla="*/ 2416181 w 5342806"/>
              <a:gd name="connsiteY15" fmla="*/ 492430 h 4453168"/>
              <a:gd name="connsiteX16" fmla="*/ 2442639 w 5342806"/>
              <a:gd name="connsiteY16" fmla="*/ 537992 h 4453168"/>
              <a:gd name="connsiteX17" fmla="*/ 2572233 w 5342806"/>
              <a:gd name="connsiteY17" fmla="*/ 761161 h 4453168"/>
              <a:gd name="connsiteX18" fmla="*/ 2572233 w 5342806"/>
              <a:gd name="connsiteY18" fmla="*/ 886078 h 4453168"/>
              <a:gd name="connsiteX19" fmla="*/ 2217501 w 5342806"/>
              <a:gd name="connsiteY19" fmla="*/ 1496950 h 4453168"/>
              <a:gd name="connsiteX20" fmla="*/ 2108941 w 5342806"/>
              <a:gd name="connsiteY20" fmla="*/ 1560931 h 4453168"/>
              <a:gd name="connsiteX21" fmla="*/ 1401007 w 5342806"/>
              <a:gd name="connsiteY21" fmla="*/ 1560931 h 4453168"/>
              <a:gd name="connsiteX22" fmla="*/ 1367679 w 5342806"/>
              <a:gd name="connsiteY22" fmla="*/ 1556504 h 4453168"/>
              <a:gd name="connsiteX23" fmla="*/ 1344756 w 5342806"/>
              <a:gd name="connsiteY23" fmla="*/ 1546893 h 4453168"/>
              <a:gd name="connsiteX24" fmla="*/ 1358765 w 5342806"/>
              <a:gd name="connsiteY24" fmla="*/ 1522665 h 4453168"/>
              <a:gd name="connsiteX25" fmla="*/ 1855078 w 5342806"/>
              <a:gd name="connsiteY25" fmla="*/ 664281 h 4453168"/>
              <a:gd name="connsiteX26" fmla="*/ 2150770 w 5342806"/>
              <a:gd name="connsiteY26" fmla="*/ 492430 h 4453168"/>
              <a:gd name="connsiteX27" fmla="*/ 1359084 w 5342806"/>
              <a:gd name="connsiteY27" fmla="*/ 0 h 4453168"/>
              <a:gd name="connsiteX28" fmla="*/ 2157630 w 5342806"/>
              <a:gd name="connsiteY28" fmla="*/ 0 h 4453168"/>
              <a:gd name="connsiteX29" fmla="*/ 2280085 w 5342806"/>
              <a:gd name="connsiteY29" fmla="*/ 72172 h 4453168"/>
              <a:gd name="connsiteX30" fmla="*/ 2494708 w 5342806"/>
              <a:gd name="connsiteY30" fmla="*/ 441767 h 4453168"/>
              <a:gd name="connsiteX31" fmla="*/ 2518954 w 5342806"/>
              <a:gd name="connsiteY31" fmla="*/ 483519 h 4453168"/>
              <a:gd name="connsiteX32" fmla="*/ 2499877 w 5342806"/>
              <a:gd name="connsiteY32" fmla="*/ 483519 h 4453168"/>
              <a:gd name="connsiteX33" fmla="*/ 2409708 w 5342806"/>
              <a:gd name="connsiteY33" fmla="*/ 483519 h 4453168"/>
              <a:gd name="connsiteX34" fmla="*/ 2370537 w 5342806"/>
              <a:gd name="connsiteY34" fmla="*/ 416064 h 4453168"/>
              <a:gd name="connsiteX35" fmla="*/ 2220885 w 5342806"/>
              <a:gd name="connsiteY35" fmla="*/ 158353 h 4453168"/>
              <a:gd name="connsiteX36" fmla="*/ 2112324 w 5342806"/>
              <a:gd name="connsiteY36" fmla="*/ 94371 h 4453168"/>
              <a:gd name="connsiteX37" fmla="*/ 1404390 w 5342806"/>
              <a:gd name="connsiteY37" fmla="*/ 94371 h 4453168"/>
              <a:gd name="connsiteX38" fmla="*/ 1294301 w 5342806"/>
              <a:gd name="connsiteY38" fmla="*/ 158353 h 4453168"/>
              <a:gd name="connsiteX39" fmla="*/ 941098 w 5342806"/>
              <a:gd name="connsiteY39" fmla="*/ 769224 h 4453168"/>
              <a:gd name="connsiteX40" fmla="*/ 941098 w 5342806"/>
              <a:gd name="connsiteY40" fmla="*/ 894141 h 4453168"/>
              <a:gd name="connsiteX41" fmla="*/ 1294301 w 5342806"/>
              <a:gd name="connsiteY41" fmla="*/ 1505013 h 4453168"/>
              <a:gd name="connsiteX42" fmla="*/ 1340745 w 5342806"/>
              <a:gd name="connsiteY42" fmla="*/ 1551856 h 4453168"/>
              <a:gd name="connsiteX43" fmla="*/ 1346119 w 5342806"/>
              <a:gd name="connsiteY43" fmla="*/ 1554109 h 4453168"/>
              <a:gd name="connsiteX44" fmla="*/ 1317310 w 5342806"/>
              <a:gd name="connsiteY44" fmla="*/ 1603934 h 4453168"/>
              <a:gd name="connsiteX45" fmla="*/ 1295884 w 5342806"/>
              <a:gd name="connsiteY45" fmla="*/ 1640991 h 4453168"/>
              <a:gd name="connsiteX46" fmla="*/ 1318107 w 5342806"/>
              <a:gd name="connsiteY46" fmla="*/ 1650309 h 4453168"/>
              <a:gd name="connsiteX47" fmla="*/ 1355700 w 5342806"/>
              <a:gd name="connsiteY47" fmla="*/ 1655302 h 4453168"/>
              <a:gd name="connsiteX48" fmla="*/ 2154247 w 5342806"/>
              <a:gd name="connsiteY48" fmla="*/ 1655302 h 4453168"/>
              <a:gd name="connsiteX49" fmla="*/ 2276701 w 5342806"/>
              <a:gd name="connsiteY49" fmla="*/ 1583132 h 4453168"/>
              <a:gd name="connsiteX50" fmla="*/ 2676837 w 5342806"/>
              <a:gd name="connsiteY50" fmla="*/ 894072 h 4453168"/>
              <a:gd name="connsiteX51" fmla="*/ 2676837 w 5342806"/>
              <a:gd name="connsiteY51" fmla="*/ 753167 h 4453168"/>
              <a:gd name="connsiteX52" fmla="*/ 2544761 w 5342806"/>
              <a:gd name="connsiteY52" fmla="*/ 525724 h 4453168"/>
              <a:gd name="connsiteX53" fmla="*/ 2525427 w 5342806"/>
              <a:gd name="connsiteY53" fmla="*/ 492430 h 4453168"/>
              <a:gd name="connsiteX54" fmla="*/ 2614995 w 5342806"/>
              <a:gd name="connsiteY54" fmla="*/ 492430 h 4453168"/>
              <a:gd name="connsiteX55" fmla="*/ 4052233 w 5342806"/>
              <a:gd name="connsiteY55" fmla="*/ 492430 h 4453168"/>
              <a:gd name="connsiteX56" fmla="*/ 4343819 w 5342806"/>
              <a:gd name="connsiteY56" fmla="*/ 664281 h 4453168"/>
              <a:gd name="connsiteX57" fmla="*/ 5296604 w 5342806"/>
              <a:gd name="connsiteY57" fmla="*/ 2305041 h 4453168"/>
              <a:gd name="connsiteX58" fmla="*/ 5296604 w 5342806"/>
              <a:gd name="connsiteY58" fmla="*/ 2640558 h 4453168"/>
              <a:gd name="connsiteX59" fmla="*/ 4343819 w 5342806"/>
              <a:gd name="connsiteY59" fmla="*/ 4281318 h 4453168"/>
              <a:gd name="connsiteX60" fmla="*/ 4052233 w 5342806"/>
              <a:gd name="connsiteY60" fmla="*/ 4453168 h 4453168"/>
              <a:gd name="connsiteX61" fmla="*/ 2150770 w 5342806"/>
              <a:gd name="connsiteY61" fmla="*/ 4453168 h 4453168"/>
              <a:gd name="connsiteX62" fmla="*/ 1855078 w 5342806"/>
              <a:gd name="connsiteY62" fmla="*/ 4281318 h 4453168"/>
              <a:gd name="connsiteX63" fmla="*/ 906399 w 5342806"/>
              <a:gd name="connsiteY63" fmla="*/ 2640558 h 4453168"/>
              <a:gd name="connsiteX64" fmla="*/ 906399 w 5342806"/>
              <a:gd name="connsiteY64" fmla="*/ 2305041 h 4453168"/>
              <a:gd name="connsiteX65" fmla="*/ 1258651 w 5342806"/>
              <a:gd name="connsiteY65" fmla="*/ 1695815 h 4453168"/>
              <a:gd name="connsiteX66" fmla="*/ 1288338 w 5342806"/>
              <a:gd name="connsiteY66" fmla="*/ 1644472 h 4453168"/>
              <a:gd name="connsiteX67" fmla="*/ 1287293 w 5342806"/>
              <a:gd name="connsiteY67" fmla="*/ 1644034 h 4453168"/>
              <a:gd name="connsiteX68" fmla="*/ 1234904 w 5342806"/>
              <a:gd name="connsiteY68" fmla="*/ 1591195 h 4453168"/>
              <a:gd name="connsiteX69" fmla="*/ 836494 w 5342806"/>
              <a:gd name="connsiteY69" fmla="*/ 902135 h 4453168"/>
              <a:gd name="connsiteX70" fmla="*/ 836494 w 5342806"/>
              <a:gd name="connsiteY70" fmla="*/ 761230 h 4453168"/>
              <a:gd name="connsiteX71" fmla="*/ 1234904 w 5342806"/>
              <a:gd name="connsiteY71" fmla="*/ 72172 h 4453168"/>
              <a:gd name="connsiteX72" fmla="*/ 1359084 w 5342806"/>
              <a:gd name="connsiteY72" fmla="*/ 0 h 4453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5342806" h="4453168">
                <a:moveTo>
                  <a:pt x="313737" y="2699726"/>
                </a:moveTo>
                <a:cubicBezTo>
                  <a:pt x="313737" y="2699726"/>
                  <a:pt x="313737" y="2699726"/>
                  <a:pt x="775980" y="2699726"/>
                </a:cubicBezTo>
                <a:cubicBezTo>
                  <a:pt x="804933" y="2699726"/>
                  <a:pt x="832887" y="2715641"/>
                  <a:pt x="846865" y="2741502"/>
                </a:cubicBezTo>
                <a:cubicBezTo>
                  <a:pt x="846865" y="2741502"/>
                  <a:pt x="846865" y="2741502"/>
                  <a:pt x="1078485" y="3140369"/>
                </a:cubicBezTo>
                <a:cubicBezTo>
                  <a:pt x="1093461" y="3165236"/>
                  <a:pt x="1093461" y="3197066"/>
                  <a:pt x="1078485" y="3221933"/>
                </a:cubicBezTo>
                <a:cubicBezTo>
                  <a:pt x="1078485" y="3221933"/>
                  <a:pt x="1078485" y="3221933"/>
                  <a:pt x="846865" y="3620799"/>
                </a:cubicBezTo>
                <a:cubicBezTo>
                  <a:pt x="832887" y="3646661"/>
                  <a:pt x="804933" y="3662576"/>
                  <a:pt x="775980" y="3662576"/>
                </a:cubicBezTo>
                <a:cubicBezTo>
                  <a:pt x="775980" y="3662576"/>
                  <a:pt x="775980" y="3662576"/>
                  <a:pt x="313737" y="3662576"/>
                </a:cubicBezTo>
                <a:cubicBezTo>
                  <a:pt x="283786" y="3662576"/>
                  <a:pt x="256830" y="3646661"/>
                  <a:pt x="241855" y="3620799"/>
                </a:cubicBezTo>
                <a:cubicBezTo>
                  <a:pt x="241855" y="3620799"/>
                  <a:pt x="241855" y="3620799"/>
                  <a:pt x="11232" y="3221933"/>
                </a:cubicBezTo>
                <a:cubicBezTo>
                  <a:pt x="-3743" y="3197066"/>
                  <a:pt x="-3743" y="3165236"/>
                  <a:pt x="11232" y="3140369"/>
                </a:cubicBezTo>
                <a:cubicBezTo>
                  <a:pt x="11232" y="3140369"/>
                  <a:pt x="11232" y="3140369"/>
                  <a:pt x="241855" y="2741502"/>
                </a:cubicBezTo>
                <a:cubicBezTo>
                  <a:pt x="256830" y="2715641"/>
                  <a:pt x="283786" y="2699726"/>
                  <a:pt x="313737" y="2699726"/>
                </a:cubicBezTo>
                <a:close/>
                <a:moveTo>
                  <a:pt x="2150770" y="492430"/>
                </a:moveTo>
                <a:cubicBezTo>
                  <a:pt x="2150770" y="492430"/>
                  <a:pt x="2150770" y="492430"/>
                  <a:pt x="2388454" y="492430"/>
                </a:cubicBezTo>
                <a:lnTo>
                  <a:pt x="2416181" y="492430"/>
                </a:lnTo>
                <a:lnTo>
                  <a:pt x="2442639" y="537992"/>
                </a:lnTo>
                <a:cubicBezTo>
                  <a:pt x="2479480" y="601434"/>
                  <a:pt x="2522349" y="675258"/>
                  <a:pt x="2572233" y="761161"/>
                </a:cubicBezTo>
                <a:cubicBezTo>
                  <a:pt x="2595168" y="799246"/>
                  <a:pt x="2595168" y="847994"/>
                  <a:pt x="2572233" y="886078"/>
                </a:cubicBezTo>
                <a:cubicBezTo>
                  <a:pt x="2572233" y="886078"/>
                  <a:pt x="2572233" y="886078"/>
                  <a:pt x="2217501" y="1496950"/>
                </a:cubicBezTo>
                <a:cubicBezTo>
                  <a:pt x="2196094" y="1536558"/>
                  <a:pt x="2153283" y="1560931"/>
                  <a:pt x="2108941" y="1560931"/>
                </a:cubicBezTo>
                <a:cubicBezTo>
                  <a:pt x="2108941" y="1560931"/>
                  <a:pt x="2108941" y="1560931"/>
                  <a:pt x="1401007" y="1560931"/>
                </a:cubicBezTo>
                <a:cubicBezTo>
                  <a:pt x="1389539" y="1560931"/>
                  <a:pt x="1378359" y="1559408"/>
                  <a:pt x="1367679" y="1556504"/>
                </a:cubicBezTo>
                <a:lnTo>
                  <a:pt x="1344756" y="1546893"/>
                </a:lnTo>
                <a:lnTo>
                  <a:pt x="1358765" y="1522665"/>
                </a:lnTo>
                <a:cubicBezTo>
                  <a:pt x="1485427" y="1303600"/>
                  <a:pt x="1647555" y="1023197"/>
                  <a:pt x="1855078" y="664281"/>
                </a:cubicBezTo>
                <a:cubicBezTo>
                  <a:pt x="1916680" y="557897"/>
                  <a:pt x="2027565" y="492430"/>
                  <a:pt x="2150770" y="492430"/>
                </a:cubicBezTo>
                <a:close/>
                <a:moveTo>
                  <a:pt x="1359084" y="0"/>
                </a:moveTo>
                <a:cubicBezTo>
                  <a:pt x="1359084" y="0"/>
                  <a:pt x="1359084" y="0"/>
                  <a:pt x="2157630" y="0"/>
                </a:cubicBezTo>
                <a:cubicBezTo>
                  <a:pt x="2207647" y="0"/>
                  <a:pt x="2255938" y="27495"/>
                  <a:pt x="2280085" y="72172"/>
                </a:cubicBezTo>
                <a:cubicBezTo>
                  <a:pt x="2280085" y="72172"/>
                  <a:pt x="2280085" y="72172"/>
                  <a:pt x="2494708" y="441767"/>
                </a:cubicBezTo>
                <a:lnTo>
                  <a:pt x="2518954" y="483519"/>
                </a:lnTo>
                <a:lnTo>
                  <a:pt x="2499877" y="483519"/>
                </a:lnTo>
                <a:lnTo>
                  <a:pt x="2409708" y="483519"/>
                </a:lnTo>
                <a:lnTo>
                  <a:pt x="2370537" y="416064"/>
                </a:lnTo>
                <a:cubicBezTo>
                  <a:pt x="2220885" y="158353"/>
                  <a:pt x="2220885" y="158353"/>
                  <a:pt x="2220885" y="158353"/>
                </a:cubicBezTo>
                <a:cubicBezTo>
                  <a:pt x="2199478" y="118745"/>
                  <a:pt x="2156666" y="94371"/>
                  <a:pt x="2112324" y="94371"/>
                </a:cubicBezTo>
                <a:cubicBezTo>
                  <a:pt x="1404390" y="94371"/>
                  <a:pt x="1404390" y="94371"/>
                  <a:pt x="1404390" y="94371"/>
                </a:cubicBezTo>
                <a:cubicBezTo>
                  <a:pt x="1358520" y="94371"/>
                  <a:pt x="1317236" y="118745"/>
                  <a:pt x="1294301" y="158353"/>
                </a:cubicBezTo>
                <a:cubicBezTo>
                  <a:pt x="941098" y="769224"/>
                  <a:pt x="941098" y="769224"/>
                  <a:pt x="941098" y="769224"/>
                </a:cubicBezTo>
                <a:cubicBezTo>
                  <a:pt x="918163" y="807309"/>
                  <a:pt x="918163" y="856057"/>
                  <a:pt x="941098" y="894141"/>
                </a:cubicBezTo>
                <a:cubicBezTo>
                  <a:pt x="1294301" y="1505013"/>
                  <a:pt x="1294301" y="1505013"/>
                  <a:pt x="1294301" y="1505013"/>
                </a:cubicBezTo>
                <a:cubicBezTo>
                  <a:pt x="1305769" y="1524817"/>
                  <a:pt x="1321823" y="1540812"/>
                  <a:pt x="1340745" y="1551856"/>
                </a:cubicBezTo>
                <a:lnTo>
                  <a:pt x="1346119" y="1554109"/>
                </a:lnTo>
                <a:lnTo>
                  <a:pt x="1317310" y="1603934"/>
                </a:lnTo>
                <a:lnTo>
                  <a:pt x="1295884" y="1640991"/>
                </a:lnTo>
                <a:lnTo>
                  <a:pt x="1318107" y="1650309"/>
                </a:lnTo>
                <a:cubicBezTo>
                  <a:pt x="1330154" y="1653584"/>
                  <a:pt x="1342766" y="1655302"/>
                  <a:pt x="1355700" y="1655302"/>
                </a:cubicBezTo>
                <a:cubicBezTo>
                  <a:pt x="2154247" y="1655302"/>
                  <a:pt x="2154247" y="1655302"/>
                  <a:pt x="2154247" y="1655302"/>
                </a:cubicBezTo>
                <a:cubicBezTo>
                  <a:pt x="2204264" y="1655302"/>
                  <a:pt x="2252555" y="1627810"/>
                  <a:pt x="2276701" y="1583132"/>
                </a:cubicBezTo>
                <a:cubicBezTo>
                  <a:pt x="2676837" y="894072"/>
                  <a:pt x="2676837" y="894072"/>
                  <a:pt x="2676837" y="894072"/>
                </a:cubicBezTo>
                <a:cubicBezTo>
                  <a:pt x="2702708" y="851114"/>
                  <a:pt x="2702708" y="796127"/>
                  <a:pt x="2676837" y="753167"/>
                </a:cubicBezTo>
                <a:cubicBezTo>
                  <a:pt x="2626820" y="667035"/>
                  <a:pt x="2583056" y="591669"/>
                  <a:pt x="2544761" y="525724"/>
                </a:cubicBezTo>
                <a:lnTo>
                  <a:pt x="2525427" y="492430"/>
                </a:lnTo>
                <a:lnTo>
                  <a:pt x="2614995" y="492430"/>
                </a:lnTo>
                <a:cubicBezTo>
                  <a:pt x="2893530" y="492430"/>
                  <a:pt x="3339185" y="492430"/>
                  <a:pt x="4052233" y="492430"/>
                </a:cubicBezTo>
                <a:cubicBezTo>
                  <a:pt x="4171332" y="492430"/>
                  <a:pt x="4286323" y="557897"/>
                  <a:pt x="4343819" y="664281"/>
                </a:cubicBezTo>
                <a:cubicBezTo>
                  <a:pt x="4343819" y="664281"/>
                  <a:pt x="4343819" y="664281"/>
                  <a:pt x="5296604" y="2305041"/>
                </a:cubicBezTo>
                <a:cubicBezTo>
                  <a:pt x="5358207" y="2407332"/>
                  <a:pt x="5358207" y="2538266"/>
                  <a:pt x="5296604" y="2640558"/>
                </a:cubicBezTo>
                <a:cubicBezTo>
                  <a:pt x="5296604" y="2640558"/>
                  <a:pt x="5296604" y="2640558"/>
                  <a:pt x="4343819" y="4281318"/>
                </a:cubicBezTo>
                <a:cubicBezTo>
                  <a:pt x="4286323" y="4387702"/>
                  <a:pt x="4171332" y="4453168"/>
                  <a:pt x="4052233" y="4453168"/>
                </a:cubicBezTo>
                <a:cubicBezTo>
                  <a:pt x="4052233" y="4453168"/>
                  <a:pt x="4052233" y="4453168"/>
                  <a:pt x="2150770" y="4453168"/>
                </a:cubicBezTo>
                <a:cubicBezTo>
                  <a:pt x="2027565" y="4453168"/>
                  <a:pt x="1916680" y="4387702"/>
                  <a:pt x="1855078" y="4281318"/>
                </a:cubicBezTo>
                <a:cubicBezTo>
                  <a:pt x="1855078" y="4281318"/>
                  <a:pt x="1855078" y="4281318"/>
                  <a:pt x="906399" y="2640558"/>
                </a:cubicBezTo>
                <a:cubicBezTo>
                  <a:pt x="844796" y="2538266"/>
                  <a:pt x="844796" y="2407332"/>
                  <a:pt x="906399" y="2305041"/>
                </a:cubicBezTo>
                <a:cubicBezTo>
                  <a:pt x="906399" y="2305041"/>
                  <a:pt x="906399" y="2305041"/>
                  <a:pt x="1258651" y="1695815"/>
                </a:cubicBezTo>
                <a:lnTo>
                  <a:pt x="1288338" y="1644472"/>
                </a:lnTo>
                <a:lnTo>
                  <a:pt x="1287293" y="1644034"/>
                </a:lnTo>
                <a:cubicBezTo>
                  <a:pt x="1265949" y="1631576"/>
                  <a:pt x="1247840" y="1613534"/>
                  <a:pt x="1234904" y="1591195"/>
                </a:cubicBezTo>
                <a:cubicBezTo>
                  <a:pt x="1234904" y="1591195"/>
                  <a:pt x="1234904" y="1591195"/>
                  <a:pt x="836494" y="902135"/>
                </a:cubicBezTo>
                <a:cubicBezTo>
                  <a:pt x="810622" y="859177"/>
                  <a:pt x="810622" y="804190"/>
                  <a:pt x="836494" y="761230"/>
                </a:cubicBezTo>
                <a:cubicBezTo>
                  <a:pt x="836494" y="761230"/>
                  <a:pt x="836494" y="761230"/>
                  <a:pt x="1234904" y="72172"/>
                </a:cubicBezTo>
                <a:cubicBezTo>
                  <a:pt x="1260775" y="27495"/>
                  <a:pt x="1307343" y="0"/>
                  <a:pt x="1359084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B7E5FDB2-E412-A234-E58B-4242A877F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59" b="10637"/>
          <a:stretch/>
        </p:blipFill>
        <p:spPr>
          <a:xfrm>
            <a:off x="8752244" y="70454"/>
            <a:ext cx="3333702" cy="792426"/>
          </a:xfrm>
          <a:prstGeom prst="rect">
            <a:avLst/>
          </a:prstGeom>
        </p:spPr>
      </p:pic>
      <p:pic>
        <p:nvPicPr>
          <p:cNvPr id="5" name="Imagen 4" descr="Imagen que contiene Icono&#10;&#10;El contenido generado por IA puede ser incorrecto.">
            <a:extLst>
              <a:ext uri="{FF2B5EF4-FFF2-40B4-BE49-F238E27FC236}">
                <a16:creationId xmlns:a16="http://schemas.microsoft.com/office/drawing/2014/main" id="{BBF94BAF-AC85-AA2C-901D-27F0031A55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3" t="31698" r="22027" b="32913"/>
          <a:stretch/>
        </p:blipFill>
        <p:spPr>
          <a:xfrm>
            <a:off x="266700" y="70454"/>
            <a:ext cx="3040409" cy="91277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A8F910D9-8D5A-AD1A-83F2-FB9599CA03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2991" y="1749871"/>
            <a:ext cx="4553585" cy="4124901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55F5686-1089-DF49-1A88-D3D301519839}"/>
              </a:ext>
            </a:extLst>
          </p:cNvPr>
          <p:cNvSpPr txBox="1"/>
          <p:nvPr/>
        </p:nvSpPr>
        <p:spPr>
          <a:xfrm>
            <a:off x="599250" y="1594609"/>
            <a:ext cx="5415718" cy="4178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AR" sz="2400" b="1" cap="all" dirty="0">
                <a:effectLst/>
                <a:latin typeface="+mj-lt"/>
              </a:rPr>
              <a:t>DS-2XS2T41G0-ID/4G/C04S05 Cámara con panel solar Hikvision</a:t>
            </a:r>
          </a:p>
          <a:p>
            <a:br>
              <a:rPr lang="es-AR" sz="2800" dirty="0"/>
            </a:br>
            <a:endParaRPr lang="es-ES" sz="2800" b="1" dirty="0"/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sz="2400" dirty="0"/>
              <a:t>Características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sz="2400" dirty="0"/>
              <a:t>Funciones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sz="2400" dirty="0"/>
              <a:t>Configuración</a:t>
            </a:r>
          </a:p>
        </p:txBody>
      </p:sp>
    </p:spTree>
    <p:extLst>
      <p:ext uri="{BB962C8B-B14F-4D97-AF65-F5344CB8AC3E}">
        <p14:creationId xmlns:p14="http://schemas.microsoft.com/office/powerpoint/2010/main" val="1079427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527FCEA-6143-4C5E-8C45-8AC9237AD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A9F23AD-7A55-49F3-A3EC-743F47F36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7090"/>
            <a:ext cx="6741849" cy="589788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EEF658A-DEA4-910A-3EE7-1592FD9DA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182" y="553343"/>
            <a:ext cx="6416460" cy="576537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7D9F91F-72C9-4DB9-ABD0-A8180D826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480060"/>
            <a:ext cx="4180332" cy="2788074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B7E5FDB2-E412-A234-E58B-4242A877F4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59" b="10637"/>
          <a:stretch/>
        </p:blipFill>
        <p:spPr>
          <a:xfrm>
            <a:off x="7695873" y="1313476"/>
            <a:ext cx="3854945" cy="1135635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BE016956-CE9F-4946-8834-A8BC3529D0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603670"/>
            <a:ext cx="4180332" cy="2788074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magen que contiene Icono&#10;&#10;El contenido generado por IA puede ser incorrecto.">
            <a:extLst>
              <a:ext uri="{FF2B5EF4-FFF2-40B4-BE49-F238E27FC236}">
                <a16:creationId xmlns:a16="http://schemas.microsoft.com/office/drawing/2014/main" id="{BBF94BAF-AC85-AA2C-901D-27F0031A55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3" t="31698" r="22027" b="32913"/>
          <a:stretch/>
        </p:blipFill>
        <p:spPr>
          <a:xfrm>
            <a:off x="7695873" y="4403554"/>
            <a:ext cx="3854945" cy="116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987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527FCEA-6143-4C5E-8C45-8AC9237AD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A9F23AD-7A55-49F3-A3EC-743F47F36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7090"/>
            <a:ext cx="6741849" cy="589788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B1E8887-1233-F51C-0066-60316BD01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07" y="531365"/>
            <a:ext cx="6254642" cy="5795269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7D9F91F-72C9-4DB9-ABD0-A8180D826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480060"/>
            <a:ext cx="4180332" cy="2788074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B7E5FDB2-E412-A234-E58B-4242A877F4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59" b="10637"/>
          <a:stretch/>
        </p:blipFill>
        <p:spPr>
          <a:xfrm>
            <a:off x="7695873" y="1313476"/>
            <a:ext cx="3854945" cy="1135635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BE016956-CE9F-4946-8834-A8BC3529D0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603670"/>
            <a:ext cx="4180332" cy="2788074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magen que contiene Icono&#10;&#10;El contenido generado por IA puede ser incorrecto.">
            <a:extLst>
              <a:ext uri="{FF2B5EF4-FFF2-40B4-BE49-F238E27FC236}">
                <a16:creationId xmlns:a16="http://schemas.microsoft.com/office/drawing/2014/main" id="{BBF94BAF-AC85-AA2C-901D-27F0031A55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3" t="31698" r="22027" b="32913"/>
          <a:stretch/>
        </p:blipFill>
        <p:spPr>
          <a:xfrm>
            <a:off x="7695873" y="4403554"/>
            <a:ext cx="3854945" cy="116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848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527FCEA-6143-4C5E-8C45-8AC9237AD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A9F23AD-7A55-49F3-A3EC-743F47F36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7090"/>
            <a:ext cx="6741849" cy="589788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EFD5CA2-2915-F78E-C288-D5EA5C5CC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21" y="487090"/>
            <a:ext cx="6580630" cy="588382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7D9F91F-72C9-4DB9-ABD0-A8180D826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480060"/>
            <a:ext cx="4180332" cy="2788074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B7E5FDB2-E412-A234-E58B-4242A877F4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59" b="10637"/>
          <a:stretch/>
        </p:blipFill>
        <p:spPr>
          <a:xfrm>
            <a:off x="7695873" y="1313476"/>
            <a:ext cx="3854945" cy="1135635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BE016956-CE9F-4946-8834-A8BC3529D0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603670"/>
            <a:ext cx="4180332" cy="2788074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magen que contiene Icono&#10;&#10;El contenido generado por IA puede ser incorrecto.">
            <a:extLst>
              <a:ext uri="{FF2B5EF4-FFF2-40B4-BE49-F238E27FC236}">
                <a16:creationId xmlns:a16="http://schemas.microsoft.com/office/drawing/2014/main" id="{BBF94BAF-AC85-AA2C-901D-27F0031A55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3" t="31698" r="22027" b="32913"/>
          <a:stretch/>
        </p:blipFill>
        <p:spPr>
          <a:xfrm>
            <a:off x="7695873" y="4403554"/>
            <a:ext cx="3854945" cy="116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631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1D4658-32CD-4903-BDA6-7B54EEA4E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A29A97C-0C3C-4F06-9CA4-68DFD1CE4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0886" y="983228"/>
            <a:ext cx="8301112" cy="5874772"/>
          </a:xfrm>
          <a:custGeom>
            <a:avLst/>
            <a:gdLst>
              <a:gd name="connsiteX0" fmla="*/ 3607511 w 8301112"/>
              <a:gd name="connsiteY0" fmla="*/ 0 h 5874772"/>
              <a:gd name="connsiteX1" fmla="*/ 8106431 w 8301112"/>
              <a:gd name="connsiteY1" fmla="*/ 0 h 5874772"/>
              <a:gd name="connsiteX2" fmla="*/ 8301112 w 8301112"/>
              <a:gd name="connsiteY2" fmla="*/ 0 h 5874772"/>
              <a:gd name="connsiteX3" fmla="*/ 8301112 w 8301112"/>
              <a:gd name="connsiteY3" fmla="*/ 5874772 h 5874772"/>
              <a:gd name="connsiteX4" fmla="*/ 27685 w 8301112"/>
              <a:gd name="connsiteY4" fmla="*/ 5874772 h 5874772"/>
              <a:gd name="connsiteX5" fmla="*/ 24376 w 8301112"/>
              <a:gd name="connsiteY5" fmla="*/ 5862584 h 5874772"/>
              <a:gd name="connsiteX6" fmla="*/ 97502 w 8301112"/>
              <a:gd name="connsiteY6" fmla="*/ 5167850 h 5874772"/>
              <a:gd name="connsiteX7" fmla="*/ 2827510 w 8301112"/>
              <a:gd name="connsiteY7" fmla="*/ 438782 h 5874772"/>
              <a:gd name="connsiteX8" fmla="*/ 3607511 w 8301112"/>
              <a:gd name="connsiteY8" fmla="*/ 0 h 587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1112" h="5874772">
                <a:moveTo>
                  <a:pt x="3607511" y="0"/>
                </a:moveTo>
                <a:cubicBezTo>
                  <a:pt x="3607511" y="0"/>
                  <a:pt x="3607511" y="0"/>
                  <a:pt x="8106431" y="0"/>
                </a:cubicBezTo>
                <a:lnTo>
                  <a:pt x="8301112" y="0"/>
                </a:lnTo>
                <a:lnTo>
                  <a:pt x="8301112" y="5874772"/>
                </a:lnTo>
                <a:lnTo>
                  <a:pt x="27685" y="5874772"/>
                </a:lnTo>
                <a:lnTo>
                  <a:pt x="24376" y="5862584"/>
                </a:lnTo>
                <a:cubicBezTo>
                  <a:pt x="-24375" y="5631005"/>
                  <a:pt x="0" y="5362863"/>
                  <a:pt x="97502" y="5167850"/>
                </a:cubicBezTo>
                <a:cubicBezTo>
                  <a:pt x="97502" y="5167850"/>
                  <a:pt x="97502" y="5167850"/>
                  <a:pt x="2827510" y="438782"/>
                </a:cubicBezTo>
                <a:cubicBezTo>
                  <a:pt x="2973760" y="195014"/>
                  <a:pt x="3331265" y="0"/>
                  <a:pt x="360751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01292C1-8B12-4AF2-9B59-8851A132E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360023"/>
            <a:ext cx="5342806" cy="4453168"/>
          </a:xfrm>
          <a:custGeom>
            <a:avLst/>
            <a:gdLst>
              <a:gd name="connsiteX0" fmla="*/ 313737 w 5342806"/>
              <a:gd name="connsiteY0" fmla="*/ 2699726 h 4453168"/>
              <a:gd name="connsiteX1" fmla="*/ 775980 w 5342806"/>
              <a:gd name="connsiteY1" fmla="*/ 2699726 h 4453168"/>
              <a:gd name="connsiteX2" fmla="*/ 846865 w 5342806"/>
              <a:gd name="connsiteY2" fmla="*/ 2741502 h 4453168"/>
              <a:gd name="connsiteX3" fmla="*/ 1078485 w 5342806"/>
              <a:gd name="connsiteY3" fmla="*/ 3140369 h 4453168"/>
              <a:gd name="connsiteX4" fmla="*/ 1078485 w 5342806"/>
              <a:gd name="connsiteY4" fmla="*/ 3221933 h 4453168"/>
              <a:gd name="connsiteX5" fmla="*/ 846865 w 5342806"/>
              <a:gd name="connsiteY5" fmla="*/ 3620799 h 4453168"/>
              <a:gd name="connsiteX6" fmla="*/ 775980 w 5342806"/>
              <a:gd name="connsiteY6" fmla="*/ 3662576 h 4453168"/>
              <a:gd name="connsiteX7" fmla="*/ 313737 w 5342806"/>
              <a:gd name="connsiteY7" fmla="*/ 3662576 h 4453168"/>
              <a:gd name="connsiteX8" fmla="*/ 241855 w 5342806"/>
              <a:gd name="connsiteY8" fmla="*/ 3620799 h 4453168"/>
              <a:gd name="connsiteX9" fmla="*/ 11232 w 5342806"/>
              <a:gd name="connsiteY9" fmla="*/ 3221933 h 4453168"/>
              <a:gd name="connsiteX10" fmla="*/ 11232 w 5342806"/>
              <a:gd name="connsiteY10" fmla="*/ 3140369 h 4453168"/>
              <a:gd name="connsiteX11" fmla="*/ 241855 w 5342806"/>
              <a:gd name="connsiteY11" fmla="*/ 2741502 h 4453168"/>
              <a:gd name="connsiteX12" fmla="*/ 313737 w 5342806"/>
              <a:gd name="connsiteY12" fmla="*/ 2699726 h 4453168"/>
              <a:gd name="connsiteX13" fmla="*/ 2150770 w 5342806"/>
              <a:gd name="connsiteY13" fmla="*/ 492430 h 4453168"/>
              <a:gd name="connsiteX14" fmla="*/ 2388454 w 5342806"/>
              <a:gd name="connsiteY14" fmla="*/ 492430 h 4453168"/>
              <a:gd name="connsiteX15" fmla="*/ 2416181 w 5342806"/>
              <a:gd name="connsiteY15" fmla="*/ 492430 h 4453168"/>
              <a:gd name="connsiteX16" fmla="*/ 2442639 w 5342806"/>
              <a:gd name="connsiteY16" fmla="*/ 537992 h 4453168"/>
              <a:gd name="connsiteX17" fmla="*/ 2572233 w 5342806"/>
              <a:gd name="connsiteY17" fmla="*/ 761161 h 4453168"/>
              <a:gd name="connsiteX18" fmla="*/ 2572233 w 5342806"/>
              <a:gd name="connsiteY18" fmla="*/ 886078 h 4453168"/>
              <a:gd name="connsiteX19" fmla="*/ 2217501 w 5342806"/>
              <a:gd name="connsiteY19" fmla="*/ 1496950 h 4453168"/>
              <a:gd name="connsiteX20" fmla="*/ 2108941 w 5342806"/>
              <a:gd name="connsiteY20" fmla="*/ 1560931 h 4453168"/>
              <a:gd name="connsiteX21" fmla="*/ 1401007 w 5342806"/>
              <a:gd name="connsiteY21" fmla="*/ 1560931 h 4453168"/>
              <a:gd name="connsiteX22" fmla="*/ 1367679 w 5342806"/>
              <a:gd name="connsiteY22" fmla="*/ 1556504 h 4453168"/>
              <a:gd name="connsiteX23" fmla="*/ 1344756 w 5342806"/>
              <a:gd name="connsiteY23" fmla="*/ 1546893 h 4453168"/>
              <a:gd name="connsiteX24" fmla="*/ 1358765 w 5342806"/>
              <a:gd name="connsiteY24" fmla="*/ 1522665 h 4453168"/>
              <a:gd name="connsiteX25" fmla="*/ 1855078 w 5342806"/>
              <a:gd name="connsiteY25" fmla="*/ 664281 h 4453168"/>
              <a:gd name="connsiteX26" fmla="*/ 2150770 w 5342806"/>
              <a:gd name="connsiteY26" fmla="*/ 492430 h 4453168"/>
              <a:gd name="connsiteX27" fmla="*/ 1359084 w 5342806"/>
              <a:gd name="connsiteY27" fmla="*/ 0 h 4453168"/>
              <a:gd name="connsiteX28" fmla="*/ 2157630 w 5342806"/>
              <a:gd name="connsiteY28" fmla="*/ 0 h 4453168"/>
              <a:gd name="connsiteX29" fmla="*/ 2280085 w 5342806"/>
              <a:gd name="connsiteY29" fmla="*/ 72172 h 4453168"/>
              <a:gd name="connsiteX30" fmla="*/ 2494708 w 5342806"/>
              <a:gd name="connsiteY30" fmla="*/ 441767 h 4453168"/>
              <a:gd name="connsiteX31" fmla="*/ 2518954 w 5342806"/>
              <a:gd name="connsiteY31" fmla="*/ 483519 h 4453168"/>
              <a:gd name="connsiteX32" fmla="*/ 2499877 w 5342806"/>
              <a:gd name="connsiteY32" fmla="*/ 483519 h 4453168"/>
              <a:gd name="connsiteX33" fmla="*/ 2409708 w 5342806"/>
              <a:gd name="connsiteY33" fmla="*/ 483519 h 4453168"/>
              <a:gd name="connsiteX34" fmla="*/ 2370537 w 5342806"/>
              <a:gd name="connsiteY34" fmla="*/ 416064 h 4453168"/>
              <a:gd name="connsiteX35" fmla="*/ 2220885 w 5342806"/>
              <a:gd name="connsiteY35" fmla="*/ 158353 h 4453168"/>
              <a:gd name="connsiteX36" fmla="*/ 2112324 w 5342806"/>
              <a:gd name="connsiteY36" fmla="*/ 94371 h 4453168"/>
              <a:gd name="connsiteX37" fmla="*/ 1404390 w 5342806"/>
              <a:gd name="connsiteY37" fmla="*/ 94371 h 4453168"/>
              <a:gd name="connsiteX38" fmla="*/ 1294301 w 5342806"/>
              <a:gd name="connsiteY38" fmla="*/ 158353 h 4453168"/>
              <a:gd name="connsiteX39" fmla="*/ 941098 w 5342806"/>
              <a:gd name="connsiteY39" fmla="*/ 769224 h 4453168"/>
              <a:gd name="connsiteX40" fmla="*/ 941098 w 5342806"/>
              <a:gd name="connsiteY40" fmla="*/ 894141 h 4453168"/>
              <a:gd name="connsiteX41" fmla="*/ 1294301 w 5342806"/>
              <a:gd name="connsiteY41" fmla="*/ 1505013 h 4453168"/>
              <a:gd name="connsiteX42" fmla="*/ 1340745 w 5342806"/>
              <a:gd name="connsiteY42" fmla="*/ 1551856 h 4453168"/>
              <a:gd name="connsiteX43" fmla="*/ 1346119 w 5342806"/>
              <a:gd name="connsiteY43" fmla="*/ 1554109 h 4453168"/>
              <a:gd name="connsiteX44" fmla="*/ 1317310 w 5342806"/>
              <a:gd name="connsiteY44" fmla="*/ 1603934 h 4453168"/>
              <a:gd name="connsiteX45" fmla="*/ 1295884 w 5342806"/>
              <a:gd name="connsiteY45" fmla="*/ 1640991 h 4453168"/>
              <a:gd name="connsiteX46" fmla="*/ 1318107 w 5342806"/>
              <a:gd name="connsiteY46" fmla="*/ 1650309 h 4453168"/>
              <a:gd name="connsiteX47" fmla="*/ 1355700 w 5342806"/>
              <a:gd name="connsiteY47" fmla="*/ 1655302 h 4453168"/>
              <a:gd name="connsiteX48" fmla="*/ 2154247 w 5342806"/>
              <a:gd name="connsiteY48" fmla="*/ 1655302 h 4453168"/>
              <a:gd name="connsiteX49" fmla="*/ 2276701 w 5342806"/>
              <a:gd name="connsiteY49" fmla="*/ 1583132 h 4453168"/>
              <a:gd name="connsiteX50" fmla="*/ 2676837 w 5342806"/>
              <a:gd name="connsiteY50" fmla="*/ 894072 h 4453168"/>
              <a:gd name="connsiteX51" fmla="*/ 2676837 w 5342806"/>
              <a:gd name="connsiteY51" fmla="*/ 753167 h 4453168"/>
              <a:gd name="connsiteX52" fmla="*/ 2544761 w 5342806"/>
              <a:gd name="connsiteY52" fmla="*/ 525724 h 4453168"/>
              <a:gd name="connsiteX53" fmla="*/ 2525427 w 5342806"/>
              <a:gd name="connsiteY53" fmla="*/ 492430 h 4453168"/>
              <a:gd name="connsiteX54" fmla="*/ 2614995 w 5342806"/>
              <a:gd name="connsiteY54" fmla="*/ 492430 h 4453168"/>
              <a:gd name="connsiteX55" fmla="*/ 4052233 w 5342806"/>
              <a:gd name="connsiteY55" fmla="*/ 492430 h 4453168"/>
              <a:gd name="connsiteX56" fmla="*/ 4343819 w 5342806"/>
              <a:gd name="connsiteY56" fmla="*/ 664281 h 4453168"/>
              <a:gd name="connsiteX57" fmla="*/ 5296604 w 5342806"/>
              <a:gd name="connsiteY57" fmla="*/ 2305041 h 4453168"/>
              <a:gd name="connsiteX58" fmla="*/ 5296604 w 5342806"/>
              <a:gd name="connsiteY58" fmla="*/ 2640558 h 4453168"/>
              <a:gd name="connsiteX59" fmla="*/ 4343819 w 5342806"/>
              <a:gd name="connsiteY59" fmla="*/ 4281318 h 4453168"/>
              <a:gd name="connsiteX60" fmla="*/ 4052233 w 5342806"/>
              <a:gd name="connsiteY60" fmla="*/ 4453168 h 4453168"/>
              <a:gd name="connsiteX61" fmla="*/ 2150770 w 5342806"/>
              <a:gd name="connsiteY61" fmla="*/ 4453168 h 4453168"/>
              <a:gd name="connsiteX62" fmla="*/ 1855078 w 5342806"/>
              <a:gd name="connsiteY62" fmla="*/ 4281318 h 4453168"/>
              <a:gd name="connsiteX63" fmla="*/ 906399 w 5342806"/>
              <a:gd name="connsiteY63" fmla="*/ 2640558 h 4453168"/>
              <a:gd name="connsiteX64" fmla="*/ 906399 w 5342806"/>
              <a:gd name="connsiteY64" fmla="*/ 2305041 h 4453168"/>
              <a:gd name="connsiteX65" fmla="*/ 1258651 w 5342806"/>
              <a:gd name="connsiteY65" fmla="*/ 1695815 h 4453168"/>
              <a:gd name="connsiteX66" fmla="*/ 1288338 w 5342806"/>
              <a:gd name="connsiteY66" fmla="*/ 1644472 h 4453168"/>
              <a:gd name="connsiteX67" fmla="*/ 1287293 w 5342806"/>
              <a:gd name="connsiteY67" fmla="*/ 1644034 h 4453168"/>
              <a:gd name="connsiteX68" fmla="*/ 1234904 w 5342806"/>
              <a:gd name="connsiteY68" fmla="*/ 1591195 h 4453168"/>
              <a:gd name="connsiteX69" fmla="*/ 836494 w 5342806"/>
              <a:gd name="connsiteY69" fmla="*/ 902135 h 4453168"/>
              <a:gd name="connsiteX70" fmla="*/ 836494 w 5342806"/>
              <a:gd name="connsiteY70" fmla="*/ 761230 h 4453168"/>
              <a:gd name="connsiteX71" fmla="*/ 1234904 w 5342806"/>
              <a:gd name="connsiteY71" fmla="*/ 72172 h 4453168"/>
              <a:gd name="connsiteX72" fmla="*/ 1359084 w 5342806"/>
              <a:gd name="connsiteY72" fmla="*/ 0 h 4453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5342806" h="4453168">
                <a:moveTo>
                  <a:pt x="313737" y="2699726"/>
                </a:moveTo>
                <a:cubicBezTo>
                  <a:pt x="313737" y="2699726"/>
                  <a:pt x="313737" y="2699726"/>
                  <a:pt x="775980" y="2699726"/>
                </a:cubicBezTo>
                <a:cubicBezTo>
                  <a:pt x="804933" y="2699726"/>
                  <a:pt x="832887" y="2715641"/>
                  <a:pt x="846865" y="2741502"/>
                </a:cubicBezTo>
                <a:cubicBezTo>
                  <a:pt x="846865" y="2741502"/>
                  <a:pt x="846865" y="2741502"/>
                  <a:pt x="1078485" y="3140369"/>
                </a:cubicBezTo>
                <a:cubicBezTo>
                  <a:pt x="1093461" y="3165236"/>
                  <a:pt x="1093461" y="3197066"/>
                  <a:pt x="1078485" y="3221933"/>
                </a:cubicBezTo>
                <a:cubicBezTo>
                  <a:pt x="1078485" y="3221933"/>
                  <a:pt x="1078485" y="3221933"/>
                  <a:pt x="846865" y="3620799"/>
                </a:cubicBezTo>
                <a:cubicBezTo>
                  <a:pt x="832887" y="3646661"/>
                  <a:pt x="804933" y="3662576"/>
                  <a:pt x="775980" y="3662576"/>
                </a:cubicBezTo>
                <a:cubicBezTo>
                  <a:pt x="775980" y="3662576"/>
                  <a:pt x="775980" y="3662576"/>
                  <a:pt x="313737" y="3662576"/>
                </a:cubicBezTo>
                <a:cubicBezTo>
                  <a:pt x="283786" y="3662576"/>
                  <a:pt x="256830" y="3646661"/>
                  <a:pt x="241855" y="3620799"/>
                </a:cubicBezTo>
                <a:cubicBezTo>
                  <a:pt x="241855" y="3620799"/>
                  <a:pt x="241855" y="3620799"/>
                  <a:pt x="11232" y="3221933"/>
                </a:cubicBezTo>
                <a:cubicBezTo>
                  <a:pt x="-3743" y="3197066"/>
                  <a:pt x="-3743" y="3165236"/>
                  <a:pt x="11232" y="3140369"/>
                </a:cubicBezTo>
                <a:cubicBezTo>
                  <a:pt x="11232" y="3140369"/>
                  <a:pt x="11232" y="3140369"/>
                  <a:pt x="241855" y="2741502"/>
                </a:cubicBezTo>
                <a:cubicBezTo>
                  <a:pt x="256830" y="2715641"/>
                  <a:pt x="283786" y="2699726"/>
                  <a:pt x="313737" y="2699726"/>
                </a:cubicBezTo>
                <a:close/>
                <a:moveTo>
                  <a:pt x="2150770" y="492430"/>
                </a:moveTo>
                <a:cubicBezTo>
                  <a:pt x="2150770" y="492430"/>
                  <a:pt x="2150770" y="492430"/>
                  <a:pt x="2388454" y="492430"/>
                </a:cubicBezTo>
                <a:lnTo>
                  <a:pt x="2416181" y="492430"/>
                </a:lnTo>
                <a:lnTo>
                  <a:pt x="2442639" y="537992"/>
                </a:lnTo>
                <a:cubicBezTo>
                  <a:pt x="2479480" y="601434"/>
                  <a:pt x="2522349" y="675258"/>
                  <a:pt x="2572233" y="761161"/>
                </a:cubicBezTo>
                <a:cubicBezTo>
                  <a:pt x="2595168" y="799246"/>
                  <a:pt x="2595168" y="847994"/>
                  <a:pt x="2572233" y="886078"/>
                </a:cubicBezTo>
                <a:cubicBezTo>
                  <a:pt x="2572233" y="886078"/>
                  <a:pt x="2572233" y="886078"/>
                  <a:pt x="2217501" y="1496950"/>
                </a:cubicBezTo>
                <a:cubicBezTo>
                  <a:pt x="2196094" y="1536558"/>
                  <a:pt x="2153283" y="1560931"/>
                  <a:pt x="2108941" y="1560931"/>
                </a:cubicBezTo>
                <a:cubicBezTo>
                  <a:pt x="2108941" y="1560931"/>
                  <a:pt x="2108941" y="1560931"/>
                  <a:pt x="1401007" y="1560931"/>
                </a:cubicBezTo>
                <a:cubicBezTo>
                  <a:pt x="1389539" y="1560931"/>
                  <a:pt x="1378359" y="1559408"/>
                  <a:pt x="1367679" y="1556504"/>
                </a:cubicBezTo>
                <a:lnTo>
                  <a:pt x="1344756" y="1546893"/>
                </a:lnTo>
                <a:lnTo>
                  <a:pt x="1358765" y="1522665"/>
                </a:lnTo>
                <a:cubicBezTo>
                  <a:pt x="1485427" y="1303600"/>
                  <a:pt x="1647555" y="1023197"/>
                  <a:pt x="1855078" y="664281"/>
                </a:cubicBezTo>
                <a:cubicBezTo>
                  <a:pt x="1916680" y="557897"/>
                  <a:pt x="2027565" y="492430"/>
                  <a:pt x="2150770" y="492430"/>
                </a:cubicBezTo>
                <a:close/>
                <a:moveTo>
                  <a:pt x="1359084" y="0"/>
                </a:moveTo>
                <a:cubicBezTo>
                  <a:pt x="1359084" y="0"/>
                  <a:pt x="1359084" y="0"/>
                  <a:pt x="2157630" y="0"/>
                </a:cubicBezTo>
                <a:cubicBezTo>
                  <a:pt x="2207647" y="0"/>
                  <a:pt x="2255938" y="27495"/>
                  <a:pt x="2280085" y="72172"/>
                </a:cubicBezTo>
                <a:cubicBezTo>
                  <a:pt x="2280085" y="72172"/>
                  <a:pt x="2280085" y="72172"/>
                  <a:pt x="2494708" y="441767"/>
                </a:cubicBezTo>
                <a:lnTo>
                  <a:pt x="2518954" y="483519"/>
                </a:lnTo>
                <a:lnTo>
                  <a:pt x="2499877" y="483519"/>
                </a:lnTo>
                <a:lnTo>
                  <a:pt x="2409708" y="483519"/>
                </a:lnTo>
                <a:lnTo>
                  <a:pt x="2370537" y="416064"/>
                </a:lnTo>
                <a:cubicBezTo>
                  <a:pt x="2220885" y="158353"/>
                  <a:pt x="2220885" y="158353"/>
                  <a:pt x="2220885" y="158353"/>
                </a:cubicBezTo>
                <a:cubicBezTo>
                  <a:pt x="2199478" y="118745"/>
                  <a:pt x="2156666" y="94371"/>
                  <a:pt x="2112324" y="94371"/>
                </a:cubicBezTo>
                <a:cubicBezTo>
                  <a:pt x="1404390" y="94371"/>
                  <a:pt x="1404390" y="94371"/>
                  <a:pt x="1404390" y="94371"/>
                </a:cubicBezTo>
                <a:cubicBezTo>
                  <a:pt x="1358520" y="94371"/>
                  <a:pt x="1317236" y="118745"/>
                  <a:pt x="1294301" y="158353"/>
                </a:cubicBezTo>
                <a:cubicBezTo>
                  <a:pt x="941098" y="769224"/>
                  <a:pt x="941098" y="769224"/>
                  <a:pt x="941098" y="769224"/>
                </a:cubicBezTo>
                <a:cubicBezTo>
                  <a:pt x="918163" y="807309"/>
                  <a:pt x="918163" y="856057"/>
                  <a:pt x="941098" y="894141"/>
                </a:cubicBezTo>
                <a:cubicBezTo>
                  <a:pt x="1294301" y="1505013"/>
                  <a:pt x="1294301" y="1505013"/>
                  <a:pt x="1294301" y="1505013"/>
                </a:cubicBezTo>
                <a:cubicBezTo>
                  <a:pt x="1305769" y="1524817"/>
                  <a:pt x="1321823" y="1540812"/>
                  <a:pt x="1340745" y="1551856"/>
                </a:cubicBezTo>
                <a:lnTo>
                  <a:pt x="1346119" y="1554109"/>
                </a:lnTo>
                <a:lnTo>
                  <a:pt x="1317310" y="1603934"/>
                </a:lnTo>
                <a:lnTo>
                  <a:pt x="1295884" y="1640991"/>
                </a:lnTo>
                <a:lnTo>
                  <a:pt x="1318107" y="1650309"/>
                </a:lnTo>
                <a:cubicBezTo>
                  <a:pt x="1330154" y="1653584"/>
                  <a:pt x="1342766" y="1655302"/>
                  <a:pt x="1355700" y="1655302"/>
                </a:cubicBezTo>
                <a:cubicBezTo>
                  <a:pt x="2154247" y="1655302"/>
                  <a:pt x="2154247" y="1655302"/>
                  <a:pt x="2154247" y="1655302"/>
                </a:cubicBezTo>
                <a:cubicBezTo>
                  <a:pt x="2204264" y="1655302"/>
                  <a:pt x="2252555" y="1627810"/>
                  <a:pt x="2276701" y="1583132"/>
                </a:cubicBezTo>
                <a:cubicBezTo>
                  <a:pt x="2676837" y="894072"/>
                  <a:pt x="2676837" y="894072"/>
                  <a:pt x="2676837" y="894072"/>
                </a:cubicBezTo>
                <a:cubicBezTo>
                  <a:pt x="2702708" y="851114"/>
                  <a:pt x="2702708" y="796127"/>
                  <a:pt x="2676837" y="753167"/>
                </a:cubicBezTo>
                <a:cubicBezTo>
                  <a:pt x="2626820" y="667035"/>
                  <a:pt x="2583056" y="591669"/>
                  <a:pt x="2544761" y="525724"/>
                </a:cubicBezTo>
                <a:lnTo>
                  <a:pt x="2525427" y="492430"/>
                </a:lnTo>
                <a:lnTo>
                  <a:pt x="2614995" y="492430"/>
                </a:lnTo>
                <a:cubicBezTo>
                  <a:pt x="2893530" y="492430"/>
                  <a:pt x="3339185" y="492430"/>
                  <a:pt x="4052233" y="492430"/>
                </a:cubicBezTo>
                <a:cubicBezTo>
                  <a:pt x="4171332" y="492430"/>
                  <a:pt x="4286323" y="557897"/>
                  <a:pt x="4343819" y="664281"/>
                </a:cubicBezTo>
                <a:cubicBezTo>
                  <a:pt x="4343819" y="664281"/>
                  <a:pt x="4343819" y="664281"/>
                  <a:pt x="5296604" y="2305041"/>
                </a:cubicBezTo>
                <a:cubicBezTo>
                  <a:pt x="5358207" y="2407332"/>
                  <a:pt x="5358207" y="2538266"/>
                  <a:pt x="5296604" y="2640558"/>
                </a:cubicBezTo>
                <a:cubicBezTo>
                  <a:pt x="5296604" y="2640558"/>
                  <a:pt x="5296604" y="2640558"/>
                  <a:pt x="4343819" y="4281318"/>
                </a:cubicBezTo>
                <a:cubicBezTo>
                  <a:pt x="4286323" y="4387702"/>
                  <a:pt x="4171332" y="4453168"/>
                  <a:pt x="4052233" y="4453168"/>
                </a:cubicBezTo>
                <a:cubicBezTo>
                  <a:pt x="4052233" y="4453168"/>
                  <a:pt x="4052233" y="4453168"/>
                  <a:pt x="2150770" y="4453168"/>
                </a:cubicBezTo>
                <a:cubicBezTo>
                  <a:pt x="2027565" y="4453168"/>
                  <a:pt x="1916680" y="4387702"/>
                  <a:pt x="1855078" y="4281318"/>
                </a:cubicBezTo>
                <a:cubicBezTo>
                  <a:pt x="1855078" y="4281318"/>
                  <a:pt x="1855078" y="4281318"/>
                  <a:pt x="906399" y="2640558"/>
                </a:cubicBezTo>
                <a:cubicBezTo>
                  <a:pt x="844796" y="2538266"/>
                  <a:pt x="844796" y="2407332"/>
                  <a:pt x="906399" y="2305041"/>
                </a:cubicBezTo>
                <a:cubicBezTo>
                  <a:pt x="906399" y="2305041"/>
                  <a:pt x="906399" y="2305041"/>
                  <a:pt x="1258651" y="1695815"/>
                </a:cubicBezTo>
                <a:lnTo>
                  <a:pt x="1288338" y="1644472"/>
                </a:lnTo>
                <a:lnTo>
                  <a:pt x="1287293" y="1644034"/>
                </a:lnTo>
                <a:cubicBezTo>
                  <a:pt x="1265949" y="1631576"/>
                  <a:pt x="1247840" y="1613534"/>
                  <a:pt x="1234904" y="1591195"/>
                </a:cubicBezTo>
                <a:cubicBezTo>
                  <a:pt x="1234904" y="1591195"/>
                  <a:pt x="1234904" y="1591195"/>
                  <a:pt x="836494" y="902135"/>
                </a:cubicBezTo>
                <a:cubicBezTo>
                  <a:pt x="810622" y="859177"/>
                  <a:pt x="810622" y="804190"/>
                  <a:pt x="836494" y="761230"/>
                </a:cubicBezTo>
                <a:cubicBezTo>
                  <a:pt x="836494" y="761230"/>
                  <a:pt x="836494" y="761230"/>
                  <a:pt x="1234904" y="72172"/>
                </a:cubicBezTo>
                <a:cubicBezTo>
                  <a:pt x="1260775" y="27495"/>
                  <a:pt x="1307343" y="0"/>
                  <a:pt x="1359084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B7E5FDB2-E412-A234-E58B-4242A877F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59" b="10637"/>
          <a:stretch/>
        </p:blipFill>
        <p:spPr>
          <a:xfrm>
            <a:off x="8752244" y="70454"/>
            <a:ext cx="3333702" cy="792426"/>
          </a:xfrm>
          <a:prstGeom prst="rect">
            <a:avLst/>
          </a:prstGeom>
        </p:spPr>
      </p:pic>
      <p:pic>
        <p:nvPicPr>
          <p:cNvPr id="5" name="Imagen 4" descr="Imagen que contiene Icono&#10;&#10;El contenido generado por IA puede ser incorrecto.">
            <a:extLst>
              <a:ext uri="{FF2B5EF4-FFF2-40B4-BE49-F238E27FC236}">
                <a16:creationId xmlns:a16="http://schemas.microsoft.com/office/drawing/2014/main" id="{BBF94BAF-AC85-AA2C-901D-27F0031A55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3" t="31698" r="22027" b="32913"/>
          <a:stretch/>
        </p:blipFill>
        <p:spPr>
          <a:xfrm>
            <a:off x="266700" y="70454"/>
            <a:ext cx="3040409" cy="91277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42F3FD2-D0CC-232F-BE39-60CFC6ED0253}"/>
              </a:ext>
            </a:extLst>
          </p:cNvPr>
          <p:cNvSpPr txBox="1"/>
          <p:nvPr/>
        </p:nvSpPr>
        <p:spPr>
          <a:xfrm>
            <a:off x="350876" y="2487236"/>
            <a:ext cx="6354231" cy="2615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Vincular </a:t>
            </a:r>
            <a:r>
              <a:rPr lang="es-ES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una pantalla con dos video porteros diferentes</a:t>
            </a:r>
            <a:endParaRPr lang="es-AR" sz="2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s-ES" sz="2800" b="1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2800" dirty="0"/>
              <a:t>Configuración general de los equipos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2800" dirty="0"/>
              <a:t>Vincular los dispositivos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61DC67D-5CE3-1339-4D91-AA8E20746E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0599" y="3118689"/>
            <a:ext cx="3680525" cy="256875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F0CBB4B-090C-02AC-09B8-B879FD2ACD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8974" y="1581596"/>
            <a:ext cx="1419423" cy="410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922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1D4658-32CD-4903-BDA6-7B54EEA4E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A29A97C-0C3C-4F06-9CA4-68DFD1CE4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0886" y="983228"/>
            <a:ext cx="8301112" cy="5874772"/>
          </a:xfrm>
          <a:custGeom>
            <a:avLst/>
            <a:gdLst>
              <a:gd name="connsiteX0" fmla="*/ 3607511 w 8301112"/>
              <a:gd name="connsiteY0" fmla="*/ 0 h 5874772"/>
              <a:gd name="connsiteX1" fmla="*/ 8106431 w 8301112"/>
              <a:gd name="connsiteY1" fmla="*/ 0 h 5874772"/>
              <a:gd name="connsiteX2" fmla="*/ 8301112 w 8301112"/>
              <a:gd name="connsiteY2" fmla="*/ 0 h 5874772"/>
              <a:gd name="connsiteX3" fmla="*/ 8301112 w 8301112"/>
              <a:gd name="connsiteY3" fmla="*/ 5874772 h 5874772"/>
              <a:gd name="connsiteX4" fmla="*/ 27685 w 8301112"/>
              <a:gd name="connsiteY4" fmla="*/ 5874772 h 5874772"/>
              <a:gd name="connsiteX5" fmla="*/ 24376 w 8301112"/>
              <a:gd name="connsiteY5" fmla="*/ 5862584 h 5874772"/>
              <a:gd name="connsiteX6" fmla="*/ 97502 w 8301112"/>
              <a:gd name="connsiteY6" fmla="*/ 5167850 h 5874772"/>
              <a:gd name="connsiteX7" fmla="*/ 2827510 w 8301112"/>
              <a:gd name="connsiteY7" fmla="*/ 438782 h 5874772"/>
              <a:gd name="connsiteX8" fmla="*/ 3607511 w 8301112"/>
              <a:gd name="connsiteY8" fmla="*/ 0 h 587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1112" h="5874772">
                <a:moveTo>
                  <a:pt x="3607511" y="0"/>
                </a:moveTo>
                <a:cubicBezTo>
                  <a:pt x="3607511" y="0"/>
                  <a:pt x="3607511" y="0"/>
                  <a:pt x="8106431" y="0"/>
                </a:cubicBezTo>
                <a:lnTo>
                  <a:pt x="8301112" y="0"/>
                </a:lnTo>
                <a:lnTo>
                  <a:pt x="8301112" y="5874772"/>
                </a:lnTo>
                <a:lnTo>
                  <a:pt x="27685" y="5874772"/>
                </a:lnTo>
                <a:lnTo>
                  <a:pt x="24376" y="5862584"/>
                </a:lnTo>
                <a:cubicBezTo>
                  <a:pt x="-24375" y="5631005"/>
                  <a:pt x="0" y="5362863"/>
                  <a:pt x="97502" y="5167850"/>
                </a:cubicBezTo>
                <a:cubicBezTo>
                  <a:pt x="97502" y="5167850"/>
                  <a:pt x="97502" y="5167850"/>
                  <a:pt x="2827510" y="438782"/>
                </a:cubicBezTo>
                <a:cubicBezTo>
                  <a:pt x="2973760" y="195014"/>
                  <a:pt x="3331265" y="0"/>
                  <a:pt x="360751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01292C1-8B12-4AF2-9B59-8851A132E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360023"/>
            <a:ext cx="5342806" cy="4453168"/>
          </a:xfrm>
          <a:custGeom>
            <a:avLst/>
            <a:gdLst>
              <a:gd name="connsiteX0" fmla="*/ 313737 w 5342806"/>
              <a:gd name="connsiteY0" fmla="*/ 2699726 h 4453168"/>
              <a:gd name="connsiteX1" fmla="*/ 775980 w 5342806"/>
              <a:gd name="connsiteY1" fmla="*/ 2699726 h 4453168"/>
              <a:gd name="connsiteX2" fmla="*/ 846865 w 5342806"/>
              <a:gd name="connsiteY2" fmla="*/ 2741502 h 4453168"/>
              <a:gd name="connsiteX3" fmla="*/ 1078485 w 5342806"/>
              <a:gd name="connsiteY3" fmla="*/ 3140369 h 4453168"/>
              <a:gd name="connsiteX4" fmla="*/ 1078485 w 5342806"/>
              <a:gd name="connsiteY4" fmla="*/ 3221933 h 4453168"/>
              <a:gd name="connsiteX5" fmla="*/ 846865 w 5342806"/>
              <a:gd name="connsiteY5" fmla="*/ 3620799 h 4453168"/>
              <a:gd name="connsiteX6" fmla="*/ 775980 w 5342806"/>
              <a:gd name="connsiteY6" fmla="*/ 3662576 h 4453168"/>
              <a:gd name="connsiteX7" fmla="*/ 313737 w 5342806"/>
              <a:gd name="connsiteY7" fmla="*/ 3662576 h 4453168"/>
              <a:gd name="connsiteX8" fmla="*/ 241855 w 5342806"/>
              <a:gd name="connsiteY8" fmla="*/ 3620799 h 4453168"/>
              <a:gd name="connsiteX9" fmla="*/ 11232 w 5342806"/>
              <a:gd name="connsiteY9" fmla="*/ 3221933 h 4453168"/>
              <a:gd name="connsiteX10" fmla="*/ 11232 w 5342806"/>
              <a:gd name="connsiteY10" fmla="*/ 3140369 h 4453168"/>
              <a:gd name="connsiteX11" fmla="*/ 241855 w 5342806"/>
              <a:gd name="connsiteY11" fmla="*/ 2741502 h 4453168"/>
              <a:gd name="connsiteX12" fmla="*/ 313737 w 5342806"/>
              <a:gd name="connsiteY12" fmla="*/ 2699726 h 4453168"/>
              <a:gd name="connsiteX13" fmla="*/ 2150770 w 5342806"/>
              <a:gd name="connsiteY13" fmla="*/ 492430 h 4453168"/>
              <a:gd name="connsiteX14" fmla="*/ 2388454 w 5342806"/>
              <a:gd name="connsiteY14" fmla="*/ 492430 h 4453168"/>
              <a:gd name="connsiteX15" fmla="*/ 2416181 w 5342806"/>
              <a:gd name="connsiteY15" fmla="*/ 492430 h 4453168"/>
              <a:gd name="connsiteX16" fmla="*/ 2442639 w 5342806"/>
              <a:gd name="connsiteY16" fmla="*/ 537992 h 4453168"/>
              <a:gd name="connsiteX17" fmla="*/ 2572233 w 5342806"/>
              <a:gd name="connsiteY17" fmla="*/ 761161 h 4453168"/>
              <a:gd name="connsiteX18" fmla="*/ 2572233 w 5342806"/>
              <a:gd name="connsiteY18" fmla="*/ 886078 h 4453168"/>
              <a:gd name="connsiteX19" fmla="*/ 2217501 w 5342806"/>
              <a:gd name="connsiteY19" fmla="*/ 1496950 h 4453168"/>
              <a:gd name="connsiteX20" fmla="*/ 2108941 w 5342806"/>
              <a:gd name="connsiteY20" fmla="*/ 1560931 h 4453168"/>
              <a:gd name="connsiteX21" fmla="*/ 1401007 w 5342806"/>
              <a:gd name="connsiteY21" fmla="*/ 1560931 h 4453168"/>
              <a:gd name="connsiteX22" fmla="*/ 1367679 w 5342806"/>
              <a:gd name="connsiteY22" fmla="*/ 1556504 h 4453168"/>
              <a:gd name="connsiteX23" fmla="*/ 1344756 w 5342806"/>
              <a:gd name="connsiteY23" fmla="*/ 1546893 h 4453168"/>
              <a:gd name="connsiteX24" fmla="*/ 1358765 w 5342806"/>
              <a:gd name="connsiteY24" fmla="*/ 1522665 h 4453168"/>
              <a:gd name="connsiteX25" fmla="*/ 1855078 w 5342806"/>
              <a:gd name="connsiteY25" fmla="*/ 664281 h 4453168"/>
              <a:gd name="connsiteX26" fmla="*/ 2150770 w 5342806"/>
              <a:gd name="connsiteY26" fmla="*/ 492430 h 4453168"/>
              <a:gd name="connsiteX27" fmla="*/ 1359084 w 5342806"/>
              <a:gd name="connsiteY27" fmla="*/ 0 h 4453168"/>
              <a:gd name="connsiteX28" fmla="*/ 2157630 w 5342806"/>
              <a:gd name="connsiteY28" fmla="*/ 0 h 4453168"/>
              <a:gd name="connsiteX29" fmla="*/ 2280085 w 5342806"/>
              <a:gd name="connsiteY29" fmla="*/ 72172 h 4453168"/>
              <a:gd name="connsiteX30" fmla="*/ 2494708 w 5342806"/>
              <a:gd name="connsiteY30" fmla="*/ 441767 h 4453168"/>
              <a:gd name="connsiteX31" fmla="*/ 2518954 w 5342806"/>
              <a:gd name="connsiteY31" fmla="*/ 483519 h 4453168"/>
              <a:gd name="connsiteX32" fmla="*/ 2499877 w 5342806"/>
              <a:gd name="connsiteY32" fmla="*/ 483519 h 4453168"/>
              <a:gd name="connsiteX33" fmla="*/ 2409708 w 5342806"/>
              <a:gd name="connsiteY33" fmla="*/ 483519 h 4453168"/>
              <a:gd name="connsiteX34" fmla="*/ 2370537 w 5342806"/>
              <a:gd name="connsiteY34" fmla="*/ 416064 h 4453168"/>
              <a:gd name="connsiteX35" fmla="*/ 2220885 w 5342806"/>
              <a:gd name="connsiteY35" fmla="*/ 158353 h 4453168"/>
              <a:gd name="connsiteX36" fmla="*/ 2112324 w 5342806"/>
              <a:gd name="connsiteY36" fmla="*/ 94371 h 4453168"/>
              <a:gd name="connsiteX37" fmla="*/ 1404390 w 5342806"/>
              <a:gd name="connsiteY37" fmla="*/ 94371 h 4453168"/>
              <a:gd name="connsiteX38" fmla="*/ 1294301 w 5342806"/>
              <a:gd name="connsiteY38" fmla="*/ 158353 h 4453168"/>
              <a:gd name="connsiteX39" fmla="*/ 941098 w 5342806"/>
              <a:gd name="connsiteY39" fmla="*/ 769224 h 4453168"/>
              <a:gd name="connsiteX40" fmla="*/ 941098 w 5342806"/>
              <a:gd name="connsiteY40" fmla="*/ 894141 h 4453168"/>
              <a:gd name="connsiteX41" fmla="*/ 1294301 w 5342806"/>
              <a:gd name="connsiteY41" fmla="*/ 1505013 h 4453168"/>
              <a:gd name="connsiteX42" fmla="*/ 1340745 w 5342806"/>
              <a:gd name="connsiteY42" fmla="*/ 1551856 h 4453168"/>
              <a:gd name="connsiteX43" fmla="*/ 1346119 w 5342806"/>
              <a:gd name="connsiteY43" fmla="*/ 1554109 h 4453168"/>
              <a:gd name="connsiteX44" fmla="*/ 1317310 w 5342806"/>
              <a:gd name="connsiteY44" fmla="*/ 1603934 h 4453168"/>
              <a:gd name="connsiteX45" fmla="*/ 1295884 w 5342806"/>
              <a:gd name="connsiteY45" fmla="*/ 1640991 h 4453168"/>
              <a:gd name="connsiteX46" fmla="*/ 1318107 w 5342806"/>
              <a:gd name="connsiteY46" fmla="*/ 1650309 h 4453168"/>
              <a:gd name="connsiteX47" fmla="*/ 1355700 w 5342806"/>
              <a:gd name="connsiteY47" fmla="*/ 1655302 h 4453168"/>
              <a:gd name="connsiteX48" fmla="*/ 2154247 w 5342806"/>
              <a:gd name="connsiteY48" fmla="*/ 1655302 h 4453168"/>
              <a:gd name="connsiteX49" fmla="*/ 2276701 w 5342806"/>
              <a:gd name="connsiteY49" fmla="*/ 1583132 h 4453168"/>
              <a:gd name="connsiteX50" fmla="*/ 2676837 w 5342806"/>
              <a:gd name="connsiteY50" fmla="*/ 894072 h 4453168"/>
              <a:gd name="connsiteX51" fmla="*/ 2676837 w 5342806"/>
              <a:gd name="connsiteY51" fmla="*/ 753167 h 4453168"/>
              <a:gd name="connsiteX52" fmla="*/ 2544761 w 5342806"/>
              <a:gd name="connsiteY52" fmla="*/ 525724 h 4453168"/>
              <a:gd name="connsiteX53" fmla="*/ 2525427 w 5342806"/>
              <a:gd name="connsiteY53" fmla="*/ 492430 h 4453168"/>
              <a:gd name="connsiteX54" fmla="*/ 2614995 w 5342806"/>
              <a:gd name="connsiteY54" fmla="*/ 492430 h 4453168"/>
              <a:gd name="connsiteX55" fmla="*/ 4052233 w 5342806"/>
              <a:gd name="connsiteY55" fmla="*/ 492430 h 4453168"/>
              <a:gd name="connsiteX56" fmla="*/ 4343819 w 5342806"/>
              <a:gd name="connsiteY56" fmla="*/ 664281 h 4453168"/>
              <a:gd name="connsiteX57" fmla="*/ 5296604 w 5342806"/>
              <a:gd name="connsiteY57" fmla="*/ 2305041 h 4453168"/>
              <a:gd name="connsiteX58" fmla="*/ 5296604 w 5342806"/>
              <a:gd name="connsiteY58" fmla="*/ 2640558 h 4453168"/>
              <a:gd name="connsiteX59" fmla="*/ 4343819 w 5342806"/>
              <a:gd name="connsiteY59" fmla="*/ 4281318 h 4453168"/>
              <a:gd name="connsiteX60" fmla="*/ 4052233 w 5342806"/>
              <a:gd name="connsiteY60" fmla="*/ 4453168 h 4453168"/>
              <a:gd name="connsiteX61" fmla="*/ 2150770 w 5342806"/>
              <a:gd name="connsiteY61" fmla="*/ 4453168 h 4453168"/>
              <a:gd name="connsiteX62" fmla="*/ 1855078 w 5342806"/>
              <a:gd name="connsiteY62" fmla="*/ 4281318 h 4453168"/>
              <a:gd name="connsiteX63" fmla="*/ 906399 w 5342806"/>
              <a:gd name="connsiteY63" fmla="*/ 2640558 h 4453168"/>
              <a:gd name="connsiteX64" fmla="*/ 906399 w 5342806"/>
              <a:gd name="connsiteY64" fmla="*/ 2305041 h 4453168"/>
              <a:gd name="connsiteX65" fmla="*/ 1258651 w 5342806"/>
              <a:gd name="connsiteY65" fmla="*/ 1695815 h 4453168"/>
              <a:gd name="connsiteX66" fmla="*/ 1288338 w 5342806"/>
              <a:gd name="connsiteY66" fmla="*/ 1644472 h 4453168"/>
              <a:gd name="connsiteX67" fmla="*/ 1287293 w 5342806"/>
              <a:gd name="connsiteY67" fmla="*/ 1644034 h 4453168"/>
              <a:gd name="connsiteX68" fmla="*/ 1234904 w 5342806"/>
              <a:gd name="connsiteY68" fmla="*/ 1591195 h 4453168"/>
              <a:gd name="connsiteX69" fmla="*/ 836494 w 5342806"/>
              <a:gd name="connsiteY69" fmla="*/ 902135 h 4453168"/>
              <a:gd name="connsiteX70" fmla="*/ 836494 w 5342806"/>
              <a:gd name="connsiteY70" fmla="*/ 761230 h 4453168"/>
              <a:gd name="connsiteX71" fmla="*/ 1234904 w 5342806"/>
              <a:gd name="connsiteY71" fmla="*/ 72172 h 4453168"/>
              <a:gd name="connsiteX72" fmla="*/ 1359084 w 5342806"/>
              <a:gd name="connsiteY72" fmla="*/ 0 h 4453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5342806" h="4453168">
                <a:moveTo>
                  <a:pt x="313737" y="2699726"/>
                </a:moveTo>
                <a:cubicBezTo>
                  <a:pt x="313737" y="2699726"/>
                  <a:pt x="313737" y="2699726"/>
                  <a:pt x="775980" y="2699726"/>
                </a:cubicBezTo>
                <a:cubicBezTo>
                  <a:pt x="804933" y="2699726"/>
                  <a:pt x="832887" y="2715641"/>
                  <a:pt x="846865" y="2741502"/>
                </a:cubicBezTo>
                <a:cubicBezTo>
                  <a:pt x="846865" y="2741502"/>
                  <a:pt x="846865" y="2741502"/>
                  <a:pt x="1078485" y="3140369"/>
                </a:cubicBezTo>
                <a:cubicBezTo>
                  <a:pt x="1093461" y="3165236"/>
                  <a:pt x="1093461" y="3197066"/>
                  <a:pt x="1078485" y="3221933"/>
                </a:cubicBezTo>
                <a:cubicBezTo>
                  <a:pt x="1078485" y="3221933"/>
                  <a:pt x="1078485" y="3221933"/>
                  <a:pt x="846865" y="3620799"/>
                </a:cubicBezTo>
                <a:cubicBezTo>
                  <a:pt x="832887" y="3646661"/>
                  <a:pt x="804933" y="3662576"/>
                  <a:pt x="775980" y="3662576"/>
                </a:cubicBezTo>
                <a:cubicBezTo>
                  <a:pt x="775980" y="3662576"/>
                  <a:pt x="775980" y="3662576"/>
                  <a:pt x="313737" y="3662576"/>
                </a:cubicBezTo>
                <a:cubicBezTo>
                  <a:pt x="283786" y="3662576"/>
                  <a:pt x="256830" y="3646661"/>
                  <a:pt x="241855" y="3620799"/>
                </a:cubicBezTo>
                <a:cubicBezTo>
                  <a:pt x="241855" y="3620799"/>
                  <a:pt x="241855" y="3620799"/>
                  <a:pt x="11232" y="3221933"/>
                </a:cubicBezTo>
                <a:cubicBezTo>
                  <a:pt x="-3743" y="3197066"/>
                  <a:pt x="-3743" y="3165236"/>
                  <a:pt x="11232" y="3140369"/>
                </a:cubicBezTo>
                <a:cubicBezTo>
                  <a:pt x="11232" y="3140369"/>
                  <a:pt x="11232" y="3140369"/>
                  <a:pt x="241855" y="2741502"/>
                </a:cubicBezTo>
                <a:cubicBezTo>
                  <a:pt x="256830" y="2715641"/>
                  <a:pt x="283786" y="2699726"/>
                  <a:pt x="313737" y="2699726"/>
                </a:cubicBezTo>
                <a:close/>
                <a:moveTo>
                  <a:pt x="2150770" y="492430"/>
                </a:moveTo>
                <a:cubicBezTo>
                  <a:pt x="2150770" y="492430"/>
                  <a:pt x="2150770" y="492430"/>
                  <a:pt x="2388454" y="492430"/>
                </a:cubicBezTo>
                <a:lnTo>
                  <a:pt x="2416181" y="492430"/>
                </a:lnTo>
                <a:lnTo>
                  <a:pt x="2442639" y="537992"/>
                </a:lnTo>
                <a:cubicBezTo>
                  <a:pt x="2479480" y="601434"/>
                  <a:pt x="2522349" y="675258"/>
                  <a:pt x="2572233" y="761161"/>
                </a:cubicBezTo>
                <a:cubicBezTo>
                  <a:pt x="2595168" y="799246"/>
                  <a:pt x="2595168" y="847994"/>
                  <a:pt x="2572233" y="886078"/>
                </a:cubicBezTo>
                <a:cubicBezTo>
                  <a:pt x="2572233" y="886078"/>
                  <a:pt x="2572233" y="886078"/>
                  <a:pt x="2217501" y="1496950"/>
                </a:cubicBezTo>
                <a:cubicBezTo>
                  <a:pt x="2196094" y="1536558"/>
                  <a:pt x="2153283" y="1560931"/>
                  <a:pt x="2108941" y="1560931"/>
                </a:cubicBezTo>
                <a:cubicBezTo>
                  <a:pt x="2108941" y="1560931"/>
                  <a:pt x="2108941" y="1560931"/>
                  <a:pt x="1401007" y="1560931"/>
                </a:cubicBezTo>
                <a:cubicBezTo>
                  <a:pt x="1389539" y="1560931"/>
                  <a:pt x="1378359" y="1559408"/>
                  <a:pt x="1367679" y="1556504"/>
                </a:cubicBezTo>
                <a:lnTo>
                  <a:pt x="1344756" y="1546893"/>
                </a:lnTo>
                <a:lnTo>
                  <a:pt x="1358765" y="1522665"/>
                </a:lnTo>
                <a:cubicBezTo>
                  <a:pt x="1485427" y="1303600"/>
                  <a:pt x="1647555" y="1023197"/>
                  <a:pt x="1855078" y="664281"/>
                </a:cubicBezTo>
                <a:cubicBezTo>
                  <a:pt x="1916680" y="557897"/>
                  <a:pt x="2027565" y="492430"/>
                  <a:pt x="2150770" y="492430"/>
                </a:cubicBezTo>
                <a:close/>
                <a:moveTo>
                  <a:pt x="1359084" y="0"/>
                </a:moveTo>
                <a:cubicBezTo>
                  <a:pt x="1359084" y="0"/>
                  <a:pt x="1359084" y="0"/>
                  <a:pt x="2157630" y="0"/>
                </a:cubicBezTo>
                <a:cubicBezTo>
                  <a:pt x="2207647" y="0"/>
                  <a:pt x="2255938" y="27495"/>
                  <a:pt x="2280085" y="72172"/>
                </a:cubicBezTo>
                <a:cubicBezTo>
                  <a:pt x="2280085" y="72172"/>
                  <a:pt x="2280085" y="72172"/>
                  <a:pt x="2494708" y="441767"/>
                </a:cubicBezTo>
                <a:lnTo>
                  <a:pt x="2518954" y="483519"/>
                </a:lnTo>
                <a:lnTo>
                  <a:pt x="2499877" y="483519"/>
                </a:lnTo>
                <a:lnTo>
                  <a:pt x="2409708" y="483519"/>
                </a:lnTo>
                <a:lnTo>
                  <a:pt x="2370537" y="416064"/>
                </a:lnTo>
                <a:cubicBezTo>
                  <a:pt x="2220885" y="158353"/>
                  <a:pt x="2220885" y="158353"/>
                  <a:pt x="2220885" y="158353"/>
                </a:cubicBezTo>
                <a:cubicBezTo>
                  <a:pt x="2199478" y="118745"/>
                  <a:pt x="2156666" y="94371"/>
                  <a:pt x="2112324" y="94371"/>
                </a:cubicBezTo>
                <a:cubicBezTo>
                  <a:pt x="1404390" y="94371"/>
                  <a:pt x="1404390" y="94371"/>
                  <a:pt x="1404390" y="94371"/>
                </a:cubicBezTo>
                <a:cubicBezTo>
                  <a:pt x="1358520" y="94371"/>
                  <a:pt x="1317236" y="118745"/>
                  <a:pt x="1294301" y="158353"/>
                </a:cubicBezTo>
                <a:cubicBezTo>
                  <a:pt x="941098" y="769224"/>
                  <a:pt x="941098" y="769224"/>
                  <a:pt x="941098" y="769224"/>
                </a:cubicBezTo>
                <a:cubicBezTo>
                  <a:pt x="918163" y="807309"/>
                  <a:pt x="918163" y="856057"/>
                  <a:pt x="941098" y="894141"/>
                </a:cubicBezTo>
                <a:cubicBezTo>
                  <a:pt x="1294301" y="1505013"/>
                  <a:pt x="1294301" y="1505013"/>
                  <a:pt x="1294301" y="1505013"/>
                </a:cubicBezTo>
                <a:cubicBezTo>
                  <a:pt x="1305769" y="1524817"/>
                  <a:pt x="1321823" y="1540812"/>
                  <a:pt x="1340745" y="1551856"/>
                </a:cubicBezTo>
                <a:lnTo>
                  <a:pt x="1346119" y="1554109"/>
                </a:lnTo>
                <a:lnTo>
                  <a:pt x="1317310" y="1603934"/>
                </a:lnTo>
                <a:lnTo>
                  <a:pt x="1295884" y="1640991"/>
                </a:lnTo>
                <a:lnTo>
                  <a:pt x="1318107" y="1650309"/>
                </a:lnTo>
                <a:cubicBezTo>
                  <a:pt x="1330154" y="1653584"/>
                  <a:pt x="1342766" y="1655302"/>
                  <a:pt x="1355700" y="1655302"/>
                </a:cubicBezTo>
                <a:cubicBezTo>
                  <a:pt x="2154247" y="1655302"/>
                  <a:pt x="2154247" y="1655302"/>
                  <a:pt x="2154247" y="1655302"/>
                </a:cubicBezTo>
                <a:cubicBezTo>
                  <a:pt x="2204264" y="1655302"/>
                  <a:pt x="2252555" y="1627810"/>
                  <a:pt x="2276701" y="1583132"/>
                </a:cubicBezTo>
                <a:cubicBezTo>
                  <a:pt x="2676837" y="894072"/>
                  <a:pt x="2676837" y="894072"/>
                  <a:pt x="2676837" y="894072"/>
                </a:cubicBezTo>
                <a:cubicBezTo>
                  <a:pt x="2702708" y="851114"/>
                  <a:pt x="2702708" y="796127"/>
                  <a:pt x="2676837" y="753167"/>
                </a:cubicBezTo>
                <a:cubicBezTo>
                  <a:pt x="2626820" y="667035"/>
                  <a:pt x="2583056" y="591669"/>
                  <a:pt x="2544761" y="525724"/>
                </a:cubicBezTo>
                <a:lnTo>
                  <a:pt x="2525427" y="492430"/>
                </a:lnTo>
                <a:lnTo>
                  <a:pt x="2614995" y="492430"/>
                </a:lnTo>
                <a:cubicBezTo>
                  <a:pt x="2893530" y="492430"/>
                  <a:pt x="3339185" y="492430"/>
                  <a:pt x="4052233" y="492430"/>
                </a:cubicBezTo>
                <a:cubicBezTo>
                  <a:pt x="4171332" y="492430"/>
                  <a:pt x="4286323" y="557897"/>
                  <a:pt x="4343819" y="664281"/>
                </a:cubicBezTo>
                <a:cubicBezTo>
                  <a:pt x="4343819" y="664281"/>
                  <a:pt x="4343819" y="664281"/>
                  <a:pt x="5296604" y="2305041"/>
                </a:cubicBezTo>
                <a:cubicBezTo>
                  <a:pt x="5358207" y="2407332"/>
                  <a:pt x="5358207" y="2538266"/>
                  <a:pt x="5296604" y="2640558"/>
                </a:cubicBezTo>
                <a:cubicBezTo>
                  <a:pt x="5296604" y="2640558"/>
                  <a:pt x="5296604" y="2640558"/>
                  <a:pt x="4343819" y="4281318"/>
                </a:cubicBezTo>
                <a:cubicBezTo>
                  <a:pt x="4286323" y="4387702"/>
                  <a:pt x="4171332" y="4453168"/>
                  <a:pt x="4052233" y="4453168"/>
                </a:cubicBezTo>
                <a:cubicBezTo>
                  <a:pt x="4052233" y="4453168"/>
                  <a:pt x="4052233" y="4453168"/>
                  <a:pt x="2150770" y="4453168"/>
                </a:cubicBezTo>
                <a:cubicBezTo>
                  <a:pt x="2027565" y="4453168"/>
                  <a:pt x="1916680" y="4387702"/>
                  <a:pt x="1855078" y="4281318"/>
                </a:cubicBezTo>
                <a:cubicBezTo>
                  <a:pt x="1855078" y="4281318"/>
                  <a:pt x="1855078" y="4281318"/>
                  <a:pt x="906399" y="2640558"/>
                </a:cubicBezTo>
                <a:cubicBezTo>
                  <a:pt x="844796" y="2538266"/>
                  <a:pt x="844796" y="2407332"/>
                  <a:pt x="906399" y="2305041"/>
                </a:cubicBezTo>
                <a:cubicBezTo>
                  <a:pt x="906399" y="2305041"/>
                  <a:pt x="906399" y="2305041"/>
                  <a:pt x="1258651" y="1695815"/>
                </a:cubicBezTo>
                <a:lnTo>
                  <a:pt x="1288338" y="1644472"/>
                </a:lnTo>
                <a:lnTo>
                  <a:pt x="1287293" y="1644034"/>
                </a:lnTo>
                <a:cubicBezTo>
                  <a:pt x="1265949" y="1631576"/>
                  <a:pt x="1247840" y="1613534"/>
                  <a:pt x="1234904" y="1591195"/>
                </a:cubicBezTo>
                <a:cubicBezTo>
                  <a:pt x="1234904" y="1591195"/>
                  <a:pt x="1234904" y="1591195"/>
                  <a:pt x="836494" y="902135"/>
                </a:cubicBezTo>
                <a:cubicBezTo>
                  <a:pt x="810622" y="859177"/>
                  <a:pt x="810622" y="804190"/>
                  <a:pt x="836494" y="761230"/>
                </a:cubicBezTo>
                <a:cubicBezTo>
                  <a:pt x="836494" y="761230"/>
                  <a:pt x="836494" y="761230"/>
                  <a:pt x="1234904" y="72172"/>
                </a:cubicBezTo>
                <a:cubicBezTo>
                  <a:pt x="1260775" y="27495"/>
                  <a:pt x="1307343" y="0"/>
                  <a:pt x="1359084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agen 3" descr="Logotipo&#10;&#10;El contenido generado por IA puede ser incorrecto.">
            <a:extLst>
              <a:ext uri="{FF2B5EF4-FFF2-40B4-BE49-F238E27FC236}">
                <a16:creationId xmlns:a16="http://schemas.microsoft.com/office/drawing/2014/main" id="{B7E5FDB2-E412-A234-E58B-4242A877F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59" b="10637"/>
          <a:stretch/>
        </p:blipFill>
        <p:spPr>
          <a:xfrm>
            <a:off x="8752244" y="70454"/>
            <a:ext cx="3333702" cy="792426"/>
          </a:xfrm>
          <a:prstGeom prst="rect">
            <a:avLst/>
          </a:prstGeom>
        </p:spPr>
      </p:pic>
      <p:pic>
        <p:nvPicPr>
          <p:cNvPr id="5" name="Imagen 4" descr="Imagen que contiene Icono&#10;&#10;El contenido generado por IA puede ser incorrecto.">
            <a:extLst>
              <a:ext uri="{FF2B5EF4-FFF2-40B4-BE49-F238E27FC236}">
                <a16:creationId xmlns:a16="http://schemas.microsoft.com/office/drawing/2014/main" id="{BBF94BAF-AC85-AA2C-901D-27F0031A55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3" t="31698" r="22027" b="32913"/>
          <a:stretch/>
        </p:blipFill>
        <p:spPr>
          <a:xfrm>
            <a:off x="266700" y="70454"/>
            <a:ext cx="3040409" cy="91277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5EB60B3-D458-5F25-7A09-8668B6315712}"/>
              </a:ext>
            </a:extLst>
          </p:cNvPr>
          <p:cNvSpPr txBox="1"/>
          <p:nvPr/>
        </p:nvSpPr>
        <p:spPr>
          <a:xfrm>
            <a:off x="499786" y="1966456"/>
            <a:ext cx="6080492" cy="3378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AR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Configuración de mostrar la imagen de las cámaras en la pantalla de videoportero</a:t>
            </a:r>
          </a:p>
          <a:p>
            <a:endParaRPr lang="es-ES" sz="2800" b="1" dirty="0"/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sz="2400" dirty="0"/>
              <a:t>Configuración </a:t>
            </a:r>
            <a:r>
              <a:rPr lang="es-ES" sz="2400" dirty="0"/>
              <a:t>de la pantalla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AR" sz="2400" dirty="0"/>
              <a:t>Configuración </a:t>
            </a:r>
            <a:r>
              <a:rPr lang="es-ES" sz="2400" dirty="0"/>
              <a:t>de la camara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48525C7-29E5-7E6B-52EF-8472DBB779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3238" y="3234234"/>
            <a:ext cx="3040247" cy="217706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77CD9F6-C0C8-760C-4006-9A2E828E1A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27054" y="1397953"/>
            <a:ext cx="1605750" cy="158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8725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</TotalTime>
  <Words>180</Words>
  <Application>Microsoft Office PowerPoint</Application>
  <PresentationFormat>Panorámica</PresentationFormat>
  <Paragraphs>35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Aliakbar Amininejadestahbanati | FIESA SRL</dc:creator>
  <cp:lastModifiedBy>Aliakbar Amininejadestahbanati | FIESA SRL</cp:lastModifiedBy>
  <cp:revision>2</cp:revision>
  <dcterms:created xsi:type="dcterms:W3CDTF">2025-07-07T12:17:31Z</dcterms:created>
  <dcterms:modified xsi:type="dcterms:W3CDTF">2025-07-07T19:56:34Z</dcterms:modified>
</cp:coreProperties>
</file>