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D71F5-AAAD-962D-B1F6-16F38867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AD3A78-F1AA-09FC-4F96-75B72FCCF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862BD-7411-35D0-6343-E7CBB782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5B6E9E-A7FE-9DCB-DAE9-4543784A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BC5936-F881-7689-2BAA-7B1FC7A8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643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D076D-DF27-88CF-5B1B-9FBD2D96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F9B19F-846A-C39C-4AF9-6B27F9F03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D44C3-D32F-56E0-AB64-5417C4DA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A2F1FE-1198-1140-918A-3DCDE8FC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DD40F5-3F6B-8C38-0451-B08FAD58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433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5253F9-26D6-E6CE-B51E-3A694523A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2BFD41-C0CB-7453-D9FE-82EF999F8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916230-45ED-F9C6-93C6-0745DEB0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C83BFD-B13F-349D-DB30-336CC329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1348A1-8D68-5E86-F0E8-A110508B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894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C8175-CA23-0E07-D0A1-FF670D6B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5B519E-0472-8D63-9EB7-45682C90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D3FBC-2A96-8231-404D-B903EF8D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188D7B-BA34-A533-3206-14D54378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5B0AE4-282B-5FD0-0AE2-C2ABE9EC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824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30A56-802E-B21C-DA15-1C146DF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270BCA-0523-1DA4-EC41-F904BD91A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9AA335-63DF-CCFB-6F65-554A110A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CD541A-5CC5-B05B-F0C6-BDF563C4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594A4-C5BC-975B-C6DC-A23B39E2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107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E3EFD-2964-F731-4217-5279BF971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6051D1-CA2C-C9B5-03E5-7649D74CF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CA49FC-EFF2-8046-A1E9-6B4C4109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4C8218-FC72-29ED-BCC6-810BC3A5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A0DE44-B360-C226-83FB-939DA117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6B40B9-1543-8D45-F4C4-4BCB2C3F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630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703EB-8E15-FB19-EE50-D7A7F08E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1F6B89-7F1E-2446-9743-F31CEC807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B8BFB1-19E2-0584-CCF6-D3E9960AA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7BF55D-FCD1-F416-1AD4-6166A5463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532EE9-96DB-EB7A-45F7-597A0E6E4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433086-232B-C2A0-B9A4-368546E0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BC3D21-7658-6039-6A2E-77C6F708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CB98F6-3F55-2834-73A6-6152A1E6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29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49153-2CA2-9988-24FE-D278AC061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1AAEB1-05FB-018D-1F77-2AC4F7BEA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4C4E93-3AD1-7668-EE37-D7E43A28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CE83E0-A861-F11A-EB87-CCC6B518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173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F2810C-BCE1-DF61-A230-2832D595A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EE82EE-374C-2C9B-21C1-FE8595CD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E3FCB6-E8CE-B8FE-EF5C-EEBC25E1F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04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3E5CF-3F9C-E61D-4554-8EA2AAB3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457528-E483-3A0C-1E81-6EDCC7982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60576A-7EB3-21D0-7830-47351E399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02FBC7-44C2-B7F5-E959-272467D5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6E651D-E214-B46B-C966-2A6B1A8F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074793-F85E-60EF-9EB0-7AA33FB3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276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578F8-0B1C-EB09-2B21-6AE13CCD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4C357C-2602-67A6-EA80-9B8FAEFB3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AB13B7-8EBB-8AAD-8546-B45DD1B24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B1C92E-E2D7-26CC-EED5-F75B272D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1FD300-5F41-DFA0-6520-AD6AAA3D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FE9038-0C2C-6C48-ABA0-64C8D410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911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3841BC-81F7-16FF-D386-16F37A706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C916BC-8C6A-E13D-25EB-7C66A51B8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9DCA2-54C3-14AB-9ABC-CF9FC3E00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54DE4B-7CB3-496F-B156-471C5FAF00BC}" type="datetimeFigureOut">
              <a:rPr lang="es-AR" smtClean="0"/>
              <a:t>7/7/2025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6965DE-8EC7-C84E-47AA-8244D55A8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8CB1DA-C5C3-CBD9-129C-86616979F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862E00-739B-441F-AF3E-9125471C4E6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9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6378886D-4EC4-1818-2113-5CF03376A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9" r="12452" b="2"/>
          <a:stretch>
            <a:fillRect/>
          </a:stretch>
        </p:blipFill>
        <p:spPr>
          <a:xfrm>
            <a:off x="722376" y="1993727"/>
            <a:ext cx="5286522" cy="311266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 descr="Logotipo&#10;&#10;El contenido generado por IA puede ser incorrecto.">
            <a:extLst>
              <a:ext uri="{FF2B5EF4-FFF2-40B4-BE49-F238E27FC236}">
                <a16:creationId xmlns:a16="http://schemas.microsoft.com/office/drawing/2014/main" id="{ED49B73B-D9EF-8833-1B83-F0CC55FAE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7" r="1" b="1"/>
          <a:stretch>
            <a:fillRect/>
          </a:stretch>
        </p:blipFill>
        <p:spPr>
          <a:xfrm>
            <a:off x="6448478" y="2135947"/>
            <a:ext cx="4818888" cy="257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8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B1AAE8A-493E-E8CC-1BA7-5477F4507022}"/>
              </a:ext>
            </a:extLst>
          </p:cNvPr>
          <p:cNvSpPr txBox="1"/>
          <p:nvPr/>
        </p:nvSpPr>
        <p:spPr>
          <a:xfrm>
            <a:off x="558752" y="1272797"/>
            <a:ext cx="6080492" cy="499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AR" sz="2400" b="1" dirty="0">
                <a:effectLst/>
                <a:latin typeface="+mj-lt"/>
                <a:ea typeface="Aptos" panose="020B0004020202020204" pitchFamily="34" charset="0"/>
                <a:cs typeface="Arial" panose="020B0604020202020204" pitchFamily="34" charset="0"/>
              </a:rPr>
              <a:t>Configuración de control de acceso facial DS-K1T321MFWX</a:t>
            </a:r>
            <a:endParaRPr lang="es-AR" sz="2400" b="1" dirty="0">
              <a:latin typeface="+mj-lt"/>
            </a:endParaRPr>
          </a:p>
          <a:p>
            <a:endParaRPr lang="es-ES" sz="28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/>
              <a:t>Configuración</a:t>
            </a:r>
            <a:r>
              <a:rPr lang="es-ES" sz="2000" dirty="0"/>
              <a:t> general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Agregar las personas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Configuración de control de acceso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/>
              <a:t>Configuración de los horarios y turnos asignados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000" dirty="0"/>
              <a:t>Sacar informe de la asistencia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E8DDABB-962B-7D43-27D0-B33786A2A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3165" y="2117649"/>
            <a:ext cx="1394449" cy="347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8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D594BA1-37E6-8FA6-6F6F-AAD716AFE6EB}"/>
              </a:ext>
            </a:extLst>
          </p:cNvPr>
          <p:cNvSpPr txBox="1"/>
          <p:nvPr/>
        </p:nvSpPr>
        <p:spPr>
          <a:xfrm>
            <a:off x="2229163" y="2586607"/>
            <a:ext cx="6760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Muchas gracias por su atención</a:t>
            </a:r>
          </a:p>
          <a:p>
            <a:pPr algn="ctr"/>
            <a:r>
              <a:rPr lang="es-ES" sz="2800" b="1" dirty="0"/>
              <a:t>Espero que haya servido la capacitacion y ante cualquier consulta</a:t>
            </a:r>
          </a:p>
          <a:p>
            <a:pPr algn="ctr"/>
            <a:r>
              <a:rPr lang="es-ES" sz="2800" b="1" dirty="0"/>
              <a:t> estoy a su disposición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4184444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9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A912D73-FFCB-80AD-484F-E2A25F267988}"/>
              </a:ext>
            </a:extLst>
          </p:cNvPr>
          <p:cNvSpPr txBox="1"/>
          <p:nvPr/>
        </p:nvSpPr>
        <p:spPr>
          <a:xfrm>
            <a:off x="533399" y="1472823"/>
            <a:ext cx="7145358" cy="495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Aptos Display" panose="020B0004020202020204" pitchFamily="34" charset="0"/>
              </a:rPr>
              <a:t>Temas de la Capacitación</a:t>
            </a:r>
          </a:p>
          <a:p>
            <a:endParaRPr lang="es-ES" sz="3200" b="1" dirty="0">
              <a:latin typeface="Aptos Display" panose="020B00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AR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Configuración general del panel de alarma AX PRO, como se vincula con las cámaras y sensor de monóxido de carbono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AR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Cámaras con paneles solares, características, funcionamiento, configuración</a:t>
            </a:r>
            <a:r>
              <a:rPr lang="es-AR" sz="16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y</a:t>
            </a:r>
            <a:r>
              <a:rPr lang="es-AR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etc.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ES" sz="16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Vincular </a:t>
            </a: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una pantalla con dos video porteros diferentes</a:t>
            </a:r>
            <a:endParaRPr lang="es-AR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AR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Configuración de mostrar la imagen de las cámaras en la pantalla de videoportero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AR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Configuración de control de acceso facial DS-K1T321MFWX</a:t>
            </a:r>
            <a:endParaRPr lang="es-AR" sz="16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5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AB9A553-469D-8501-CC73-0F96567EB8E6}"/>
              </a:ext>
            </a:extLst>
          </p:cNvPr>
          <p:cNvSpPr txBox="1"/>
          <p:nvPr/>
        </p:nvSpPr>
        <p:spPr>
          <a:xfrm>
            <a:off x="914074" y="1606433"/>
            <a:ext cx="60804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AX PRO</a:t>
            </a:r>
          </a:p>
          <a:p>
            <a:endParaRPr lang="es-ES" sz="28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Configuracion general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Agregar los dispositivos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 vincular las camaras con los sensores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AR" sz="28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180E43-7E37-6B09-DCBB-BB0A074AA2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766" y="1796019"/>
            <a:ext cx="5077534" cy="39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8F910D9-8D5A-AD1A-83F2-FB9599CA0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991" y="1749871"/>
            <a:ext cx="4553585" cy="412490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55F5686-1089-DF49-1A88-D3D301519839}"/>
              </a:ext>
            </a:extLst>
          </p:cNvPr>
          <p:cNvSpPr txBox="1"/>
          <p:nvPr/>
        </p:nvSpPr>
        <p:spPr>
          <a:xfrm>
            <a:off x="599250" y="1594609"/>
            <a:ext cx="5415718" cy="4178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AR" sz="2400" b="1" cap="all" dirty="0">
                <a:effectLst/>
                <a:latin typeface="+mj-lt"/>
              </a:rPr>
              <a:t>DS-2XS2T41G0-ID/4G/C04S05 Cámara con panel solar Hikvision</a:t>
            </a:r>
          </a:p>
          <a:p>
            <a:br>
              <a:rPr lang="es-AR" sz="2800" dirty="0"/>
            </a:br>
            <a:endParaRPr lang="es-ES" sz="28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Características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Funciones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Configuración</a:t>
            </a:r>
          </a:p>
        </p:txBody>
      </p:sp>
    </p:spTree>
    <p:extLst>
      <p:ext uri="{BB962C8B-B14F-4D97-AF65-F5344CB8AC3E}">
        <p14:creationId xmlns:p14="http://schemas.microsoft.com/office/powerpoint/2010/main" val="107942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527FCEA-6143-4C5E-8C45-8AC9237AD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9F23AD-7A55-49F3-A3EC-743F47F36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EF658A-DEA4-910A-3EE7-1592FD9DA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2" y="553343"/>
            <a:ext cx="6416460" cy="576537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7D9F91F-72C9-4DB9-ABD0-A8180D826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7695873" y="1313476"/>
            <a:ext cx="3854945" cy="113563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E016956-CE9F-4946-8834-A8BC3529D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7695873" y="4403554"/>
            <a:ext cx="3854945" cy="116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8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527FCEA-6143-4C5E-8C45-8AC9237AD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9F23AD-7A55-49F3-A3EC-743F47F36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B1E8887-1233-F51C-0066-60316BD01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07" y="531365"/>
            <a:ext cx="6254642" cy="579526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7D9F91F-72C9-4DB9-ABD0-A8180D826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7695873" y="1313476"/>
            <a:ext cx="3854945" cy="113563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E016956-CE9F-4946-8834-A8BC3529D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7695873" y="4403554"/>
            <a:ext cx="3854945" cy="116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4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527FCEA-6143-4C5E-8C45-8AC9237AD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9F23AD-7A55-49F3-A3EC-743F47F36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EFD5CA2-2915-F78E-C288-D5EA5C5CC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21" y="487090"/>
            <a:ext cx="6580630" cy="58838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7D9F91F-72C9-4DB9-ABD0-A8180D826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7695873" y="1313476"/>
            <a:ext cx="3854945" cy="113563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E016956-CE9F-4946-8834-A8BC3529D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7695873" y="4403554"/>
            <a:ext cx="3854945" cy="116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3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42F3FD2-D0CC-232F-BE39-60CFC6ED0253}"/>
              </a:ext>
            </a:extLst>
          </p:cNvPr>
          <p:cNvSpPr txBox="1"/>
          <p:nvPr/>
        </p:nvSpPr>
        <p:spPr>
          <a:xfrm>
            <a:off x="350876" y="2487236"/>
            <a:ext cx="6354231" cy="2615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Vincular </a:t>
            </a:r>
            <a:r>
              <a:rPr lang="es-ES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una pantalla con dos video porteros diferentes</a:t>
            </a:r>
            <a:endParaRPr lang="es-AR" sz="2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s-ES" sz="2800" b="1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800" dirty="0"/>
              <a:t>Configuración general de los equipos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800" dirty="0"/>
              <a:t>Vincular los dispositivos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61DC67D-5CE3-1339-4D91-AA8E20746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0599" y="3118689"/>
            <a:ext cx="3680525" cy="256875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F0CBB4B-090C-02AC-09B8-B879FD2ACD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8974" y="1581596"/>
            <a:ext cx="1419423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B7E5FDB2-E412-A234-E58B-4242A877F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9" b="10637"/>
          <a:stretch/>
        </p:blipFill>
        <p:spPr>
          <a:xfrm>
            <a:off x="8752244" y="70454"/>
            <a:ext cx="3333702" cy="792426"/>
          </a:xfrm>
          <a:prstGeom prst="rect">
            <a:avLst/>
          </a:prstGeom>
        </p:spPr>
      </p:pic>
      <p:pic>
        <p:nvPicPr>
          <p:cNvPr id="5" name="Imagen 4" descr="Imagen que contiene Icono&#10;&#10;El contenido generado por IA puede ser incorrecto.">
            <a:extLst>
              <a:ext uri="{FF2B5EF4-FFF2-40B4-BE49-F238E27FC236}">
                <a16:creationId xmlns:a16="http://schemas.microsoft.com/office/drawing/2014/main" id="{BBF94BAF-AC85-AA2C-901D-27F0031A5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t="31698" r="22027" b="32913"/>
          <a:stretch/>
        </p:blipFill>
        <p:spPr>
          <a:xfrm>
            <a:off x="266700" y="70454"/>
            <a:ext cx="3040409" cy="91277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5EB60B3-D458-5F25-7A09-8668B6315712}"/>
              </a:ext>
            </a:extLst>
          </p:cNvPr>
          <p:cNvSpPr txBox="1"/>
          <p:nvPr/>
        </p:nvSpPr>
        <p:spPr>
          <a:xfrm>
            <a:off x="499786" y="1966456"/>
            <a:ext cx="6080492" cy="337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AR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Configuración de mostrar la imagen de las cámaras en la pantalla de videoportero</a:t>
            </a:r>
          </a:p>
          <a:p>
            <a:endParaRPr lang="es-ES" sz="28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Configuración </a:t>
            </a:r>
            <a:r>
              <a:rPr lang="es-ES" sz="2400" dirty="0"/>
              <a:t>de la pantalla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Configuración </a:t>
            </a:r>
            <a:r>
              <a:rPr lang="es-ES" sz="2400" dirty="0"/>
              <a:t>de la camara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48525C7-29E5-7E6B-52EF-8472DBB77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3238" y="3234234"/>
            <a:ext cx="3040247" cy="217706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77CD9F6-C0C8-760C-4006-9A2E828E1A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7054" y="1397953"/>
            <a:ext cx="1605750" cy="158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72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180</Words>
  <Application>Microsoft Office PowerPoint</Application>
  <PresentationFormat>Panorámica</PresentationFormat>
  <Paragraphs>35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Aliakbar Amininejadestahbanati | FIESA SRL</dc:creator>
  <cp:lastModifiedBy>Aliakbar Amininejadestahbanati | FIESA SRL</cp:lastModifiedBy>
  <cp:revision>2</cp:revision>
  <dcterms:created xsi:type="dcterms:W3CDTF">2025-07-07T12:17:31Z</dcterms:created>
  <dcterms:modified xsi:type="dcterms:W3CDTF">2025-07-07T19:56:34Z</dcterms:modified>
</cp:coreProperties>
</file>